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22"/>
  </p:notesMasterIdLst>
  <p:handoutMasterIdLst>
    <p:handoutMasterId r:id="rId223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543" r:id="rId45"/>
    <p:sldId id="1334" r:id="rId46"/>
    <p:sldId id="1335" r:id="rId47"/>
    <p:sldId id="1336" r:id="rId48"/>
    <p:sldId id="1337" r:id="rId49"/>
    <p:sldId id="1338" r:id="rId50"/>
    <p:sldId id="1339" r:id="rId51"/>
    <p:sldId id="1340" r:id="rId52"/>
    <p:sldId id="1341" r:id="rId53"/>
    <p:sldId id="1342" r:id="rId54"/>
    <p:sldId id="1343" r:id="rId55"/>
    <p:sldId id="1344" r:id="rId56"/>
    <p:sldId id="1509" r:id="rId57"/>
    <p:sldId id="1345" r:id="rId58"/>
    <p:sldId id="1544" r:id="rId59"/>
    <p:sldId id="1346" r:id="rId60"/>
    <p:sldId id="1347" r:id="rId61"/>
    <p:sldId id="1348" r:id="rId62"/>
    <p:sldId id="1349" r:id="rId63"/>
    <p:sldId id="1350" r:id="rId64"/>
    <p:sldId id="1353" r:id="rId65"/>
    <p:sldId id="1351" r:id="rId66"/>
    <p:sldId id="1352" r:id="rId67"/>
    <p:sldId id="1354" r:id="rId68"/>
    <p:sldId id="1355" r:id="rId69"/>
    <p:sldId id="1356" r:id="rId70"/>
    <p:sldId id="1357" r:id="rId71"/>
    <p:sldId id="1358" r:id="rId72"/>
    <p:sldId id="1359" r:id="rId73"/>
    <p:sldId id="1360" r:id="rId74"/>
    <p:sldId id="1361" r:id="rId75"/>
    <p:sldId id="1362" r:id="rId76"/>
    <p:sldId id="1363" r:id="rId77"/>
    <p:sldId id="1364" r:id="rId78"/>
    <p:sldId id="1365" r:id="rId79"/>
    <p:sldId id="1366" r:id="rId80"/>
    <p:sldId id="1367" r:id="rId81"/>
    <p:sldId id="1370" r:id="rId82"/>
    <p:sldId id="1368" r:id="rId83"/>
    <p:sldId id="1369" r:id="rId84"/>
    <p:sldId id="1371" r:id="rId85"/>
    <p:sldId id="1378" r:id="rId86"/>
    <p:sldId id="1372" r:id="rId87"/>
    <p:sldId id="1373" r:id="rId88"/>
    <p:sldId id="1375" r:id="rId89"/>
    <p:sldId id="1374" r:id="rId90"/>
    <p:sldId id="1376" r:id="rId91"/>
    <p:sldId id="1377" r:id="rId92"/>
    <p:sldId id="1381" r:id="rId93"/>
    <p:sldId id="1379" r:id="rId94"/>
    <p:sldId id="1380" r:id="rId95"/>
    <p:sldId id="1382" r:id="rId96"/>
    <p:sldId id="1383" r:id="rId97"/>
    <p:sldId id="1384" r:id="rId98"/>
    <p:sldId id="1385" r:id="rId99"/>
    <p:sldId id="1386" r:id="rId100"/>
    <p:sldId id="1387" r:id="rId101"/>
    <p:sldId id="1402" r:id="rId102"/>
    <p:sldId id="1388" r:id="rId103"/>
    <p:sldId id="1389" r:id="rId104"/>
    <p:sldId id="1390" r:id="rId105"/>
    <p:sldId id="1391" r:id="rId106"/>
    <p:sldId id="1392" r:id="rId107"/>
    <p:sldId id="1393" r:id="rId108"/>
    <p:sldId id="1395" r:id="rId109"/>
    <p:sldId id="1394" r:id="rId110"/>
    <p:sldId id="1396" r:id="rId111"/>
    <p:sldId id="1397" r:id="rId112"/>
    <p:sldId id="1404" r:id="rId113"/>
    <p:sldId id="1510" r:id="rId114"/>
    <p:sldId id="1398" r:id="rId115"/>
    <p:sldId id="1405" r:id="rId116"/>
    <p:sldId id="1511" r:id="rId117"/>
    <p:sldId id="1406" r:id="rId118"/>
    <p:sldId id="1399" r:id="rId119"/>
    <p:sldId id="1400" r:id="rId120"/>
    <p:sldId id="1401" r:id="rId121"/>
    <p:sldId id="1512" r:id="rId122"/>
    <p:sldId id="1407" r:id="rId123"/>
    <p:sldId id="1408" r:id="rId124"/>
    <p:sldId id="1409" r:id="rId125"/>
    <p:sldId id="1410" r:id="rId126"/>
    <p:sldId id="1411" r:id="rId127"/>
    <p:sldId id="1412" r:id="rId128"/>
    <p:sldId id="1414" r:id="rId129"/>
    <p:sldId id="1413" r:id="rId130"/>
    <p:sldId id="1415" r:id="rId131"/>
    <p:sldId id="1416" r:id="rId132"/>
    <p:sldId id="1417" r:id="rId133"/>
    <p:sldId id="1418" r:id="rId134"/>
    <p:sldId id="1420" r:id="rId135"/>
    <p:sldId id="1421" r:id="rId136"/>
    <p:sldId id="1422" r:id="rId137"/>
    <p:sldId id="1423" r:id="rId138"/>
    <p:sldId id="1513" r:id="rId139"/>
    <p:sldId id="1514" r:id="rId140"/>
    <p:sldId id="1427" r:id="rId141"/>
    <p:sldId id="1424" r:id="rId142"/>
    <p:sldId id="1425" r:id="rId143"/>
    <p:sldId id="1426" r:id="rId144"/>
    <p:sldId id="1428" r:id="rId145"/>
    <p:sldId id="1429" r:id="rId146"/>
    <p:sldId id="1430" r:id="rId147"/>
    <p:sldId id="1431" r:id="rId148"/>
    <p:sldId id="1432" r:id="rId149"/>
    <p:sldId id="1433" r:id="rId150"/>
    <p:sldId id="1434" r:id="rId151"/>
    <p:sldId id="1435" r:id="rId152"/>
    <p:sldId id="1436" r:id="rId153"/>
    <p:sldId id="1437" r:id="rId154"/>
    <p:sldId id="1438" r:id="rId155"/>
    <p:sldId id="1439" r:id="rId156"/>
    <p:sldId id="1441" r:id="rId157"/>
    <p:sldId id="1442" r:id="rId158"/>
    <p:sldId id="1443" r:id="rId159"/>
    <p:sldId id="1444" r:id="rId160"/>
    <p:sldId id="1445" r:id="rId161"/>
    <p:sldId id="1446" r:id="rId162"/>
    <p:sldId id="1447" r:id="rId163"/>
    <p:sldId id="1448" r:id="rId164"/>
    <p:sldId id="1449" r:id="rId165"/>
    <p:sldId id="1450" r:id="rId166"/>
    <p:sldId id="1451" r:id="rId167"/>
    <p:sldId id="1452" r:id="rId168"/>
    <p:sldId id="1453" r:id="rId169"/>
    <p:sldId id="1454" r:id="rId170"/>
    <p:sldId id="1455" r:id="rId171"/>
    <p:sldId id="1456" r:id="rId172"/>
    <p:sldId id="1457" r:id="rId173"/>
    <p:sldId id="1458" r:id="rId174"/>
    <p:sldId id="1459" r:id="rId175"/>
    <p:sldId id="1460" r:id="rId176"/>
    <p:sldId id="1461" r:id="rId177"/>
    <p:sldId id="1462" r:id="rId178"/>
    <p:sldId id="1463" r:id="rId179"/>
    <p:sldId id="1464" r:id="rId180"/>
    <p:sldId id="1465" r:id="rId181"/>
    <p:sldId id="1466" r:id="rId182"/>
    <p:sldId id="1468" r:id="rId183"/>
    <p:sldId id="1470" r:id="rId184"/>
    <p:sldId id="1517" r:id="rId185"/>
    <p:sldId id="1471" r:id="rId186"/>
    <p:sldId id="1516" r:id="rId187"/>
    <p:sldId id="1518" r:id="rId188"/>
    <p:sldId id="1519" r:id="rId189"/>
    <p:sldId id="1520" r:id="rId190"/>
    <p:sldId id="1521" r:id="rId191"/>
    <p:sldId id="1523" r:id="rId192"/>
    <p:sldId id="1524" r:id="rId193"/>
    <p:sldId id="1525" r:id="rId194"/>
    <p:sldId id="1526" r:id="rId195"/>
    <p:sldId id="1527" r:id="rId196"/>
    <p:sldId id="1528" r:id="rId197"/>
    <p:sldId id="1467" r:id="rId198"/>
    <p:sldId id="1529" r:id="rId199"/>
    <p:sldId id="1479" r:id="rId200"/>
    <p:sldId id="1478" r:id="rId201"/>
    <p:sldId id="1481" r:id="rId202"/>
    <p:sldId id="1480" r:id="rId203"/>
    <p:sldId id="1483" r:id="rId204"/>
    <p:sldId id="1530" r:id="rId205"/>
    <p:sldId id="1484" r:id="rId206"/>
    <p:sldId id="1531" r:id="rId207"/>
    <p:sldId id="1532" r:id="rId208"/>
    <p:sldId id="1497" r:id="rId209"/>
    <p:sldId id="1503" r:id="rId210"/>
    <p:sldId id="1504" r:id="rId211"/>
    <p:sldId id="1533" r:id="rId212"/>
    <p:sldId id="1534" r:id="rId213"/>
    <p:sldId id="1536" r:id="rId214"/>
    <p:sldId id="1535" r:id="rId215"/>
    <p:sldId id="1537" r:id="rId216"/>
    <p:sldId id="1538" r:id="rId217"/>
    <p:sldId id="1540" r:id="rId218"/>
    <p:sldId id="1539" r:id="rId219"/>
    <p:sldId id="1541" r:id="rId220"/>
    <p:sldId id="1542" r:id="rId221"/>
  </p:sldIdLst>
  <p:sldSz cx="10440988" cy="6858000"/>
  <p:notesSz cx="6797675" cy="9926638"/>
  <p:embeddedFontLst>
    <p:embeddedFont>
      <p:font typeface="Cambria Math" panose="02040503050406030204" pitchFamily="18" charset="0"/>
      <p:regular r:id="rId224"/>
    </p:embeddedFont>
    <p:embeddedFont>
      <p:font typeface="Candara" panose="020E0502030303020204" pitchFamily="34" charset="0"/>
      <p:regular r:id="rId225"/>
      <p:bold r:id="rId226"/>
      <p:italic r:id="rId227"/>
      <p:boldItalic r:id="rId228"/>
    </p:embeddedFont>
    <p:embeddedFont>
      <p:font typeface="Consolas" panose="020B0609020204030204" pitchFamily="49" charset="0"/>
      <p:regular r:id="rId229"/>
      <p:bold r:id="rId230"/>
      <p:italic r:id="rId231"/>
      <p:boldItalic r:id="rId232"/>
    </p:embeddedFont>
    <p:embeddedFont>
      <p:font typeface="Microsoft Sans Serif" panose="020B0604020202020204" pitchFamily="34" charset="0"/>
      <p:regular r:id="rId233"/>
    </p:embeddedFont>
    <p:embeddedFont>
      <p:font typeface="고도 M" panose="02000503000000020004" pitchFamily="2" charset="-127"/>
      <p:regular r:id="rId234"/>
    </p:embeddedFont>
    <p:embeddedFont>
      <p:font typeface="맑은 고딕" panose="020B0503020000020004" pitchFamily="50" charset="-127"/>
      <p:regular r:id="rId235"/>
      <p:bold r:id="rId236"/>
    </p:embeddedFont>
    <p:embeddedFont>
      <p:font typeface="맑은 고딕" panose="020B0503020000020004" pitchFamily="50" charset="-127"/>
      <p:regular r:id="rId235"/>
      <p:bold r:id="rId23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66CCFF"/>
    <a:srgbClr val="FFFFCC"/>
    <a:srgbClr val="FFFF00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59" d="100"/>
          <a:sy n="159" d="100"/>
        </p:scale>
        <p:origin x="1648" y="11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font" Target="fonts/font3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commentAuthors" Target="commentAuthor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font" Target="fonts/font4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presProps" Target="presProps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font" Target="fonts/font5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viewProps" Target="view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font" Target="fonts/font6.fntdata"/><Relationship Id="rId240" Type="http://schemas.openxmlformats.org/officeDocument/2006/relationships/theme" Target="theme/theme1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font" Target="fonts/font7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font" Target="fonts/font13.fntdata"/><Relationship Id="rId26" Type="http://schemas.openxmlformats.org/officeDocument/2006/relationships/slide" Target="slides/slide24.xml"/><Relationship Id="rId231" Type="http://schemas.openxmlformats.org/officeDocument/2006/relationships/font" Target="fonts/font8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font" Target="fonts/font9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font" Target="fonts/font10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handoutMaster" Target="handoutMasters/handoutMaster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font" Target="fonts/font1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font" Target="fonts/font12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6.png"/><Relationship Id="rId5" Type="http://schemas.openxmlformats.org/officeDocument/2006/relationships/image" Target="../media/image2710.png"/><Relationship Id="rId10" Type="http://schemas.openxmlformats.org/officeDocument/2006/relationships/image" Target="../media/image365.png"/><Relationship Id="rId4" Type="http://schemas.openxmlformats.org/officeDocument/2006/relationships/image" Target="../media/image363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2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3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04.png"/><Relationship Id="rId20" Type="http://schemas.openxmlformats.org/officeDocument/2006/relationships/image" Target="../media/image414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03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67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0.png"/><Relationship Id="rId4" Type="http://schemas.openxmlformats.org/officeDocument/2006/relationships/image" Target="../media/image48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030.png"/><Relationship Id="rId4" Type="http://schemas.openxmlformats.org/officeDocument/2006/relationships/image" Target="../media/image48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" Type="http://schemas.openxmlformats.org/officeDocument/2006/relationships/notesSlide" Target="../notesSlides/notesSlide55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.png"/><Relationship Id="rId1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490.png"/><Relationship Id="rId4" Type="http://schemas.openxmlformats.org/officeDocument/2006/relationships/image" Target="../media/image24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6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jpeg"/><Relationship Id="rId3" Type="http://schemas.openxmlformats.org/officeDocument/2006/relationships/image" Target="../media/image256.jpeg"/><Relationship Id="rId7" Type="http://schemas.openxmlformats.org/officeDocument/2006/relationships/image" Target="../media/image25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0.png"/><Relationship Id="rId22" Type="http://schemas.openxmlformats.org/officeDocument/2006/relationships/image" Target="../media/image30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6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.png"/><Relationship Id="rId4" Type="http://schemas.openxmlformats.org/officeDocument/2006/relationships/image" Target="../media/image31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256.jpe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jpeg"/><Relationship Id="rId5" Type="http://schemas.openxmlformats.org/officeDocument/2006/relationships/image" Target="../media/image346.png"/><Relationship Id="rId4" Type="http://schemas.openxmlformats.org/officeDocument/2006/relationships/image" Target="../media/image32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0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0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0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35979" y="2470666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35979" y="2768903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EBD81-32CC-4CFB-AEC1-76A4B529ED1A}"/>
              </a:ext>
            </a:extLst>
          </p:cNvPr>
          <p:cNvSpPr/>
          <p:nvPr/>
        </p:nvSpPr>
        <p:spPr>
          <a:xfrm>
            <a:off x="577162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B9F13-EF04-41C6-8034-1C8C5AFC3375}"/>
              </a:ext>
            </a:extLst>
          </p:cNvPr>
          <p:cNvSpPr/>
          <p:nvPr/>
        </p:nvSpPr>
        <p:spPr>
          <a:xfrm>
            <a:off x="611557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F4F88-6B3E-43E9-AE6F-69B5602D5640}"/>
              </a:ext>
            </a:extLst>
          </p:cNvPr>
          <p:cNvSpPr/>
          <p:nvPr/>
        </p:nvSpPr>
        <p:spPr>
          <a:xfrm>
            <a:off x="577162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26845C-607F-420D-BECE-CC8552988E85}"/>
              </a:ext>
            </a:extLst>
          </p:cNvPr>
          <p:cNvSpPr/>
          <p:nvPr/>
        </p:nvSpPr>
        <p:spPr>
          <a:xfrm>
            <a:off x="611557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7A2B1-F46B-44B7-B9EB-DF1747ACA2A9}"/>
              </a:ext>
            </a:extLst>
          </p:cNvPr>
          <p:cNvSpPr txBox="1"/>
          <p:nvPr/>
        </p:nvSpPr>
        <p:spPr>
          <a:xfrm>
            <a:off x="6459522" y="40641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A92B3-BCDD-46A1-A5D9-CC2417BDA5F9}"/>
              </a:ext>
            </a:extLst>
          </p:cNvPr>
          <p:cNvSpPr/>
          <p:nvPr/>
        </p:nvSpPr>
        <p:spPr>
          <a:xfrm>
            <a:off x="681410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8E09AF-08B9-46E4-AD79-60CAC091CEAF}"/>
              </a:ext>
            </a:extLst>
          </p:cNvPr>
          <p:cNvSpPr/>
          <p:nvPr/>
        </p:nvSpPr>
        <p:spPr>
          <a:xfrm>
            <a:off x="715805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3F30D8-0C6F-4D65-AB96-7C770615E307}"/>
              </a:ext>
            </a:extLst>
          </p:cNvPr>
          <p:cNvSpPr/>
          <p:nvPr/>
        </p:nvSpPr>
        <p:spPr>
          <a:xfrm>
            <a:off x="681410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A02EB-72E7-4B12-9438-AA62F9858A10}"/>
              </a:ext>
            </a:extLst>
          </p:cNvPr>
          <p:cNvSpPr/>
          <p:nvPr/>
        </p:nvSpPr>
        <p:spPr>
          <a:xfrm>
            <a:off x="715805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6F6D2-FBE7-422A-A1D3-DB584CCF33DF}"/>
              </a:ext>
            </a:extLst>
          </p:cNvPr>
          <p:cNvSpPr/>
          <p:nvPr/>
        </p:nvSpPr>
        <p:spPr>
          <a:xfrm>
            <a:off x="7502002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7F162-1531-4599-A4AD-73D9F3FD40FB}"/>
              </a:ext>
            </a:extLst>
          </p:cNvPr>
          <p:cNvSpPr/>
          <p:nvPr/>
        </p:nvSpPr>
        <p:spPr>
          <a:xfrm>
            <a:off x="7502002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AE27D-BF70-4504-8329-62B8B054600B}"/>
              </a:ext>
            </a:extLst>
          </p:cNvPr>
          <p:cNvSpPr/>
          <p:nvPr/>
        </p:nvSpPr>
        <p:spPr>
          <a:xfrm>
            <a:off x="8225699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4EB36-7798-48F8-AC2D-61AEF3130AB4}"/>
              </a:ext>
            </a:extLst>
          </p:cNvPr>
          <p:cNvSpPr/>
          <p:nvPr/>
        </p:nvSpPr>
        <p:spPr>
          <a:xfrm>
            <a:off x="8569647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C7AA8-D334-4F14-B43D-9D171A6FBB4B}"/>
              </a:ext>
            </a:extLst>
          </p:cNvPr>
          <p:cNvSpPr/>
          <p:nvPr/>
        </p:nvSpPr>
        <p:spPr>
          <a:xfrm>
            <a:off x="8913595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5773F-68C1-4F26-A535-BD74521CA4AF}"/>
              </a:ext>
            </a:extLst>
          </p:cNvPr>
          <p:cNvSpPr txBox="1"/>
          <p:nvPr/>
        </p:nvSpPr>
        <p:spPr>
          <a:xfrm>
            <a:off x="7853214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9AA064-9D70-4B70-B899-2E973BD2B747}"/>
              </a:ext>
            </a:extLst>
          </p:cNvPr>
          <p:cNvSpPr txBox="1"/>
          <p:nvPr/>
        </p:nvSpPr>
        <p:spPr>
          <a:xfrm>
            <a:off x="9275511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5C90CA-FD69-4DFA-B8C3-D6D2AB3426AA}"/>
              </a:ext>
            </a:extLst>
          </p:cNvPr>
          <p:cNvSpPr/>
          <p:nvPr/>
        </p:nvSpPr>
        <p:spPr>
          <a:xfrm>
            <a:off x="9661171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7EC834-83CB-4E5A-93E5-FE7D923864F2}"/>
              </a:ext>
            </a:extLst>
          </p:cNvPr>
          <p:cNvSpPr/>
          <p:nvPr/>
        </p:nvSpPr>
        <p:spPr>
          <a:xfrm>
            <a:off x="10005119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8C27B-6442-4173-B3C0-729D286A438B}"/>
              </a:ext>
            </a:extLst>
          </p:cNvPr>
          <p:cNvSpPr/>
          <p:nvPr/>
        </p:nvSpPr>
        <p:spPr>
          <a:xfrm>
            <a:off x="9661171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BACB-6328-4681-BA65-B2A4161C321C}"/>
              </a:ext>
            </a:extLst>
          </p:cNvPr>
          <p:cNvSpPr/>
          <p:nvPr/>
        </p:nvSpPr>
        <p:spPr>
          <a:xfrm>
            <a:off x="10005119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C60EF-96F6-46C6-9D31-5646612E0B8A}"/>
              </a:ext>
            </a:extLst>
          </p:cNvPr>
          <p:cNvSpPr/>
          <p:nvPr/>
        </p:nvSpPr>
        <p:spPr>
          <a:xfrm>
            <a:off x="10349067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387113-36F3-4917-B9B7-7CCAF4CFF4FD}"/>
              </a:ext>
            </a:extLst>
          </p:cNvPr>
          <p:cNvSpPr/>
          <p:nvPr/>
        </p:nvSpPr>
        <p:spPr>
          <a:xfrm>
            <a:off x="10349067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F6F0CD-132F-4F5B-AB35-66EC768F7AC3}"/>
              </a:ext>
            </a:extLst>
          </p:cNvPr>
          <p:cNvGrpSpPr/>
          <p:nvPr/>
        </p:nvGrpSpPr>
        <p:grpSpPr>
          <a:xfrm>
            <a:off x="5689716" y="4776918"/>
            <a:ext cx="3545319" cy="1021328"/>
            <a:chOff x="5745758" y="5120866"/>
            <a:chExt cx="3545319" cy="1021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22EBF7-00E6-41CC-B350-7AFA3EF0CDBE}"/>
                </a:ext>
              </a:extLst>
            </p:cNvPr>
            <p:cNvSpPr/>
            <p:nvPr/>
          </p:nvSpPr>
          <p:spPr>
            <a:xfrm>
              <a:off x="5745758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E22A0E-2088-4841-A57F-9F33EBC2803A}"/>
                </a:ext>
              </a:extLst>
            </p:cNvPr>
            <p:cNvSpPr/>
            <p:nvPr/>
          </p:nvSpPr>
          <p:spPr>
            <a:xfrm>
              <a:off x="6089706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18F5FA-0745-446B-B58E-AB055D9B9C13}"/>
                </a:ext>
              </a:extLst>
            </p:cNvPr>
            <p:cNvSpPr/>
            <p:nvPr/>
          </p:nvSpPr>
          <p:spPr>
            <a:xfrm>
              <a:off x="5745758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76F6D6-9382-4FE6-9C0D-67F8DB0F198E}"/>
                </a:ext>
              </a:extLst>
            </p:cNvPr>
            <p:cNvSpPr/>
            <p:nvPr/>
          </p:nvSpPr>
          <p:spPr>
            <a:xfrm>
              <a:off x="6089706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028282-0AA3-489D-AF67-5FCA76E3BA89}"/>
                </a:ext>
              </a:extLst>
            </p:cNvPr>
            <p:cNvSpPr/>
            <p:nvPr/>
          </p:nvSpPr>
          <p:spPr>
            <a:xfrm>
              <a:off x="6433654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4DF05A-7203-4A0C-8ECE-86E26ADB0A52}"/>
                </a:ext>
              </a:extLst>
            </p:cNvPr>
            <p:cNvSpPr/>
            <p:nvPr/>
          </p:nvSpPr>
          <p:spPr>
            <a:xfrm>
              <a:off x="6433654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CC743E-815C-4A28-A9DA-891975AB01A4}"/>
                </a:ext>
              </a:extLst>
            </p:cNvPr>
            <p:cNvSpPr/>
            <p:nvPr/>
          </p:nvSpPr>
          <p:spPr>
            <a:xfrm>
              <a:off x="7330028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113DC2-1A96-45DD-878B-177C96B3FEB5}"/>
                </a:ext>
              </a:extLst>
            </p:cNvPr>
            <p:cNvSpPr/>
            <p:nvPr/>
          </p:nvSpPr>
          <p:spPr>
            <a:xfrm>
              <a:off x="7673976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954733-0AB2-4728-9FFF-3E807029512C}"/>
                </a:ext>
              </a:extLst>
            </p:cNvPr>
            <p:cNvSpPr/>
            <p:nvPr/>
          </p:nvSpPr>
          <p:spPr>
            <a:xfrm>
              <a:off x="7330028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332F29-EDCC-459F-AADB-BEB08FDBAE29}"/>
                </a:ext>
              </a:extLst>
            </p:cNvPr>
            <p:cNvSpPr/>
            <p:nvPr/>
          </p:nvSpPr>
          <p:spPr>
            <a:xfrm>
              <a:off x="7673976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786C7C-5A26-4D01-9A9D-F5C0F1D4608C}"/>
                </a:ext>
              </a:extLst>
            </p:cNvPr>
            <p:cNvSpPr/>
            <p:nvPr/>
          </p:nvSpPr>
          <p:spPr>
            <a:xfrm>
              <a:off x="7330028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3EAC1-98CE-4EB6-920E-D74A58F88A7C}"/>
                </a:ext>
              </a:extLst>
            </p:cNvPr>
            <p:cNvSpPr/>
            <p:nvPr/>
          </p:nvSpPr>
          <p:spPr>
            <a:xfrm>
              <a:off x="7673976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955A1F-DDC5-4ABF-8231-471D15A94F63}"/>
                </a:ext>
              </a:extLst>
            </p:cNvPr>
            <p:cNvSpPr txBox="1"/>
            <p:nvPr/>
          </p:nvSpPr>
          <p:spPr>
            <a:xfrm>
              <a:off x="6876523" y="5347097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269D3-DDE6-41A0-B636-07BDB90F8579}"/>
                </a:ext>
              </a:extLst>
            </p:cNvPr>
            <p:cNvSpPr txBox="1"/>
            <p:nvPr/>
          </p:nvSpPr>
          <p:spPr>
            <a:xfrm>
              <a:off x="8127481" y="5384983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C01C15-C8A9-4FFD-A859-477338112F40}"/>
                </a:ext>
              </a:extLst>
            </p:cNvPr>
            <p:cNvSpPr/>
            <p:nvPr/>
          </p:nvSpPr>
          <p:spPr>
            <a:xfrm>
              <a:off x="8603181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742396-D343-46CB-8AB8-6EF56604DF6D}"/>
                </a:ext>
              </a:extLst>
            </p:cNvPr>
            <p:cNvSpPr/>
            <p:nvPr/>
          </p:nvSpPr>
          <p:spPr>
            <a:xfrm>
              <a:off x="8947129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55A8-81E4-44D9-B352-29B21DEC9DD8}"/>
                </a:ext>
              </a:extLst>
            </p:cNvPr>
            <p:cNvSpPr/>
            <p:nvPr/>
          </p:nvSpPr>
          <p:spPr>
            <a:xfrm>
              <a:off x="8603181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374F51-A43C-4197-9BC0-3F13E4C715A2}"/>
                </a:ext>
              </a:extLst>
            </p:cNvPr>
            <p:cNvSpPr/>
            <p:nvPr/>
          </p:nvSpPr>
          <p:spPr>
            <a:xfrm>
              <a:off x="8947129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2211AF-C21F-4AD9-A29A-E0708BEEB3D0}"/>
              </a:ext>
            </a:extLst>
          </p:cNvPr>
          <p:cNvSpPr/>
          <p:nvPr/>
        </p:nvSpPr>
        <p:spPr>
          <a:xfrm>
            <a:off x="10005119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50BB2-8A0A-464A-AA52-2DB675426175}"/>
              </a:ext>
            </a:extLst>
          </p:cNvPr>
          <p:cNvSpPr/>
          <p:nvPr/>
        </p:nvSpPr>
        <p:spPr>
          <a:xfrm>
            <a:off x="10349067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E03E-0CC4-4133-A391-6DFEB50D57B4}"/>
              </a:ext>
            </a:extLst>
          </p:cNvPr>
          <p:cNvSpPr/>
          <p:nvPr/>
        </p:nvSpPr>
        <p:spPr>
          <a:xfrm>
            <a:off x="10005119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F19199-BB6F-4224-8D86-9071E9A2913F}"/>
              </a:ext>
            </a:extLst>
          </p:cNvPr>
          <p:cNvSpPr/>
          <p:nvPr/>
        </p:nvSpPr>
        <p:spPr>
          <a:xfrm>
            <a:off x="10349067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21E2F6-22E0-417C-9CE0-4255FEC19923}"/>
              </a:ext>
            </a:extLst>
          </p:cNvPr>
          <p:cNvSpPr/>
          <p:nvPr/>
        </p:nvSpPr>
        <p:spPr>
          <a:xfrm>
            <a:off x="10693015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5F7380-9FD7-4A53-81DD-917D9A3F5451}"/>
              </a:ext>
            </a:extLst>
          </p:cNvPr>
          <p:cNvSpPr/>
          <p:nvPr/>
        </p:nvSpPr>
        <p:spPr>
          <a:xfrm>
            <a:off x="10693015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F4829F-EDC2-42D8-9346-24C6913A3D43}"/>
              </a:ext>
            </a:extLst>
          </p:cNvPr>
          <p:cNvSpPr/>
          <p:nvPr/>
        </p:nvSpPr>
        <p:spPr>
          <a:xfrm>
            <a:off x="10005119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3F05AD-5377-407C-8857-5118940E493F}"/>
              </a:ext>
            </a:extLst>
          </p:cNvPr>
          <p:cNvSpPr/>
          <p:nvPr/>
        </p:nvSpPr>
        <p:spPr>
          <a:xfrm>
            <a:off x="10349067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1ACD7C-FCDE-434D-B65F-C79DD76AC709}"/>
              </a:ext>
            </a:extLst>
          </p:cNvPr>
          <p:cNvSpPr/>
          <p:nvPr/>
        </p:nvSpPr>
        <p:spPr>
          <a:xfrm>
            <a:off x="10693015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1E0007E-531F-4D96-8CC3-38640E274509}"/>
              </a:ext>
            </a:extLst>
          </p:cNvPr>
          <p:cNvSpPr/>
          <p:nvPr/>
        </p:nvSpPr>
        <p:spPr>
          <a:xfrm>
            <a:off x="11157358" y="5003149"/>
            <a:ext cx="279595" cy="7950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B658C8-DE40-405E-89C7-4DC0373E2F13}"/>
              </a:ext>
            </a:extLst>
          </p:cNvPr>
          <p:cNvSpPr/>
          <p:nvPr/>
        </p:nvSpPr>
        <p:spPr>
          <a:xfrm>
            <a:off x="7117699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64ACB7-9687-4530-B6DA-353EBB5ED585}"/>
              </a:ext>
            </a:extLst>
          </p:cNvPr>
          <p:cNvSpPr/>
          <p:nvPr/>
        </p:nvSpPr>
        <p:spPr>
          <a:xfrm>
            <a:off x="7461647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8B3599-C7EE-4B34-8DF7-F5895E543743}"/>
              </a:ext>
            </a:extLst>
          </p:cNvPr>
          <p:cNvSpPr/>
          <p:nvPr/>
        </p:nvSpPr>
        <p:spPr>
          <a:xfrm>
            <a:off x="7117699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C8AAAB-9CBC-484B-8BB9-B60890E3DC4E}"/>
              </a:ext>
            </a:extLst>
          </p:cNvPr>
          <p:cNvSpPr/>
          <p:nvPr/>
        </p:nvSpPr>
        <p:spPr>
          <a:xfrm>
            <a:off x="7461647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4337B6-8CB4-49D5-94A0-FF2ED6CFE9E1}"/>
              </a:ext>
            </a:extLst>
          </p:cNvPr>
          <p:cNvSpPr/>
          <p:nvPr/>
        </p:nvSpPr>
        <p:spPr>
          <a:xfrm>
            <a:off x="7805595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79F5C3-9B61-4A59-ABC6-7A6CA8D463D1}"/>
              </a:ext>
            </a:extLst>
          </p:cNvPr>
          <p:cNvSpPr/>
          <p:nvPr/>
        </p:nvSpPr>
        <p:spPr>
          <a:xfrm>
            <a:off x="7805595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2D8AD9-3B42-4971-BC37-C2DE74A24AB3}"/>
              </a:ext>
            </a:extLst>
          </p:cNvPr>
          <p:cNvSpPr txBox="1"/>
          <p:nvPr/>
        </p:nvSpPr>
        <p:spPr>
          <a:xfrm>
            <a:off x="6820481" y="620109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42577-A844-444D-9159-E873B3D0B944}"/>
              </a:ext>
            </a:extLst>
          </p:cNvPr>
          <p:cNvSpPr txBox="1"/>
          <p:nvPr/>
        </p:nvSpPr>
        <p:spPr>
          <a:xfrm>
            <a:off x="8071439" y="62389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D03BBD-C714-402D-855E-FEB01EFAE943}"/>
              </a:ext>
            </a:extLst>
          </p:cNvPr>
          <p:cNvSpPr/>
          <p:nvPr/>
        </p:nvSpPr>
        <p:spPr>
          <a:xfrm>
            <a:off x="854713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39C563-F39C-45AA-9E66-D523F59FF3F3}"/>
              </a:ext>
            </a:extLst>
          </p:cNvPr>
          <p:cNvSpPr/>
          <p:nvPr/>
        </p:nvSpPr>
        <p:spPr>
          <a:xfrm>
            <a:off x="8891087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4E997E-8885-4DB1-B6CB-B52BEC2D6AB2}"/>
              </a:ext>
            </a:extLst>
          </p:cNvPr>
          <p:cNvSpPr/>
          <p:nvPr/>
        </p:nvSpPr>
        <p:spPr>
          <a:xfrm>
            <a:off x="854713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941048-B79D-4EE3-BE26-26718A769D5F}"/>
              </a:ext>
            </a:extLst>
          </p:cNvPr>
          <p:cNvSpPr/>
          <p:nvPr/>
        </p:nvSpPr>
        <p:spPr>
          <a:xfrm>
            <a:off x="8891087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993AD3-D82B-4538-9498-5A6ADAE4B80D}"/>
              </a:ext>
            </a:extLst>
          </p:cNvPr>
          <p:cNvSpPr/>
          <p:nvPr/>
        </p:nvSpPr>
        <p:spPr>
          <a:xfrm>
            <a:off x="6161121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8374D-D221-4EF1-9A0E-EBD781188F7F}"/>
              </a:ext>
            </a:extLst>
          </p:cNvPr>
          <p:cNvSpPr/>
          <p:nvPr/>
        </p:nvSpPr>
        <p:spPr>
          <a:xfrm>
            <a:off x="6505069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D9F522-0E0B-4997-A9FB-AC8769F9E7C4}"/>
              </a:ext>
            </a:extLst>
          </p:cNvPr>
          <p:cNvSpPr/>
          <p:nvPr/>
        </p:nvSpPr>
        <p:spPr>
          <a:xfrm>
            <a:off x="6161121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0317FA-82B5-49B0-9DCE-2638B507B1A1}"/>
              </a:ext>
            </a:extLst>
          </p:cNvPr>
          <p:cNvSpPr/>
          <p:nvPr/>
        </p:nvSpPr>
        <p:spPr>
          <a:xfrm>
            <a:off x="6505069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D94204-13DA-4FAF-AECA-7DB90FC69AF4}"/>
              </a:ext>
            </a:extLst>
          </p:cNvPr>
          <p:cNvSpPr/>
          <p:nvPr/>
        </p:nvSpPr>
        <p:spPr>
          <a:xfrm>
            <a:off x="923414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65CD3B-38FF-4D28-8BBE-63F76A463652}"/>
              </a:ext>
            </a:extLst>
          </p:cNvPr>
          <p:cNvSpPr/>
          <p:nvPr/>
        </p:nvSpPr>
        <p:spPr>
          <a:xfrm>
            <a:off x="923414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6392C-D606-450F-84F2-5D3AD9F0194A}"/>
              </a:ext>
            </a:extLst>
          </p:cNvPr>
          <p:cNvSpPr txBox="1"/>
          <p:nvPr/>
        </p:nvSpPr>
        <p:spPr>
          <a:xfrm>
            <a:off x="8731966" y="4532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A111C-3BCC-4351-98BF-12FCBD106F1F}"/>
              </a:ext>
            </a:extLst>
          </p:cNvPr>
          <p:cNvSpPr txBox="1"/>
          <p:nvPr/>
        </p:nvSpPr>
        <p:spPr>
          <a:xfrm>
            <a:off x="8786289" y="57394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A7411B-1A4C-4E7D-A64E-E10A2270BB84}"/>
              </a:ext>
            </a:extLst>
          </p:cNvPr>
          <p:cNvSpPr txBox="1"/>
          <p:nvPr/>
        </p:nvSpPr>
        <p:spPr>
          <a:xfrm>
            <a:off x="10251497" y="618119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2700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460972" y="5955201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4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374326" y="1650584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529425" y="1635521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662403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034259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662403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034259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662403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034259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662403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034259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539100" y="2876455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2215" y="3909071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52465" y="165963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A7298A-2663-4F13-87BC-06A456EBEAB5}"/>
              </a:ext>
            </a:extLst>
          </p:cNvPr>
          <p:cNvGrpSpPr/>
          <p:nvPr/>
        </p:nvGrpSpPr>
        <p:grpSpPr>
          <a:xfrm>
            <a:off x="-1187398" y="3857393"/>
            <a:ext cx="9631650" cy="1288226"/>
            <a:chOff x="340972" y="4773904"/>
            <a:chExt cx="9631650" cy="128822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B116FF5-3955-4368-8F4C-AE13099D3CE3}"/>
                </a:ext>
              </a:extLst>
            </p:cNvPr>
            <p:cNvSpPr/>
            <p:nvPr/>
          </p:nvSpPr>
          <p:spPr>
            <a:xfrm>
              <a:off x="340972" y="4773904"/>
              <a:ext cx="9631650" cy="1288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549685-4F08-4C84-A54F-E05AE14F2D6A}"/>
                </a:ext>
              </a:extLst>
            </p:cNvPr>
            <p:cNvSpPr/>
            <p:nvPr/>
          </p:nvSpPr>
          <p:spPr>
            <a:xfrm>
              <a:off x="432412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840FE9-240E-449B-9394-B74E1E42FDE7}"/>
                </a:ext>
              </a:extLst>
            </p:cNvPr>
            <p:cNvSpPr/>
            <p:nvPr/>
          </p:nvSpPr>
          <p:spPr>
            <a:xfrm>
              <a:off x="5144620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A183E72-4088-4457-B026-920D5254A726}"/>
                </a:ext>
              </a:extLst>
            </p:cNvPr>
            <p:cNvSpPr/>
            <p:nvPr/>
          </p:nvSpPr>
          <p:spPr>
            <a:xfrm>
              <a:off x="523852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1ADB3AF-C403-450B-A8CB-DAD8AA03ACDD}"/>
                </a:ext>
              </a:extLst>
            </p:cNvPr>
            <p:cNvSpPr/>
            <p:nvPr/>
          </p:nvSpPr>
          <p:spPr>
            <a:xfrm>
              <a:off x="2795401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AE2BE7B-6CFC-4EC2-9A67-C95D59FD543C}"/>
                </a:ext>
              </a:extLst>
            </p:cNvPr>
            <p:cNvSpPr/>
            <p:nvPr/>
          </p:nvSpPr>
          <p:spPr>
            <a:xfrm>
              <a:off x="601522" y="5020973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BA0E2D-1473-4175-94C0-8B74E8CC3941}"/>
                </a:ext>
              </a:extLst>
            </p:cNvPr>
            <p:cNvSpPr/>
            <p:nvPr/>
          </p:nvSpPr>
          <p:spPr>
            <a:xfrm>
              <a:off x="670351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9F4C365-C918-402E-B10A-3932A3C05823}"/>
                </a:ext>
              </a:extLst>
            </p:cNvPr>
            <p:cNvSpPr/>
            <p:nvPr/>
          </p:nvSpPr>
          <p:spPr>
            <a:xfrm>
              <a:off x="1663188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9AADF89-31BF-44AB-B5F6-9AED7BF3FA46}"/>
                </a:ext>
              </a:extLst>
            </p:cNvPr>
            <p:cNvSpPr/>
            <p:nvPr/>
          </p:nvSpPr>
          <p:spPr>
            <a:xfrm>
              <a:off x="749836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B3FDF6F-421C-43D6-B1BC-D70B827DC640}"/>
                </a:ext>
              </a:extLst>
            </p:cNvPr>
            <p:cNvSpPr/>
            <p:nvPr/>
          </p:nvSpPr>
          <p:spPr>
            <a:xfrm>
              <a:off x="1163559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9FC4FB8-ED73-45CA-8F94-B1317A01BF5A}"/>
                </a:ext>
              </a:extLst>
            </p:cNvPr>
            <p:cNvSpPr/>
            <p:nvPr/>
          </p:nvSpPr>
          <p:spPr>
            <a:xfrm>
              <a:off x="1745382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949BC77-C727-45F0-B460-335101C02123}"/>
                </a:ext>
              </a:extLst>
            </p:cNvPr>
            <p:cNvSpPr/>
            <p:nvPr/>
          </p:nvSpPr>
          <p:spPr>
            <a:xfrm>
              <a:off x="2159105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008CB85-A94C-475D-B983-CF264E47B5ED}"/>
                </a:ext>
              </a:extLst>
            </p:cNvPr>
            <p:cNvSpPr/>
            <p:nvPr/>
          </p:nvSpPr>
          <p:spPr>
            <a:xfrm>
              <a:off x="2885671" y="5032174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9ED7698-CC57-4022-9CB6-F3B0AB1C825F}"/>
                </a:ext>
              </a:extLst>
            </p:cNvPr>
            <p:cNvSpPr/>
            <p:nvPr/>
          </p:nvSpPr>
          <p:spPr>
            <a:xfrm>
              <a:off x="2954500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A90C54C-D618-4F9A-AD6E-8E361B72CFF1}"/>
                </a:ext>
              </a:extLst>
            </p:cNvPr>
            <p:cNvSpPr/>
            <p:nvPr/>
          </p:nvSpPr>
          <p:spPr>
            <a:xfrm>
              <a:off x="3947337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6C3DD1FB-3F00-4B57-A773-20B9176DF90F}"/>
                </a:ext>
              </a:extLst>
            </p:cNvPr>
            <p:cNvSpPr/>
            <p:nvPr/>
          </p:nvSpPr>
          <p:spPr>
            <a:xfrm>
              <a:off x="3033985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2ECC25A-4D7A-4813-B7AE-C0C2B0307D61}"/>
                </a:ext>
              </a:extLst>
            </p:cNvPr>
            <p:cNvSpPr/>
            <p:nvPr/>
          </p:nvSpPr>
          <p:spPr>
            <a:xfrm>
              <a:off x="3447708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168BF4F-2716-4AAE-B0A8-9B922BE9C51F}"/>
                </a:ext>
              </a:extLst>
            </p:cNvPr>
            <p:cNvSpPr/>
            <p:nvPr/>
          </p:nvSpPr>
          <p:spPr>
            <a:xfrm>
              <a:off x="4029531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F8C1501E-19EC-48A9-B5CF-BD6B5CD5266D}"/>
                </a:ext>
              </a:extLst>
            </p:cNvPr>
            <p:cNvSpPr/>
            <p:nvPr/>
          </p:nvSpPr>
          <p:spPr>
            <a:xfrm>
              <a:off x="4443254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17CD0FD-6A01-4E23-B88D-776CFB880385}"/>
                </a:ext>
              </a:extLst>
            </p:cNvPr>
            <p:cNvSpPr/>
            <p:nvPr/>
          </p:nvSpPr>
          <p:spPr>
            <a:xfrm>
              <a:off x="5240227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CB4A07DC-8D13-4BF3-A29F-99EBDD65B241}"/>
                </a:ext>
              </a:extLst>
            </p:cNvPr>
            <p:cNvSpPr/>
            <p:nvPr/>
          </p:nvSpPr>
          <p:spPr>
            <a:xfrm>
              <a:off x="7511776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C2695A0-75D2-49BF-9D31-60D3EB37EAF5}"/>
                </a:ext>
              </a:extLst>
            </p:cNvPr>
            <p:cNvSpPr/>
            <p:nvPr/>
          </p:nvSpPr>
          <p:spPr>
            <a:xfrm>
              <a:off x="5317897" y="5019745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A11D512-2BE3-49E1-BBC8-5C6815F40466}"/>
                </a:ext>
              </a:extLst>
            </p:cNvPr>
            <p:cNvSpPr/>
            <p:nvPr/>
          </p:nvSpPr>
          <p:spPr>
            <a:xfrm>
              <a:off x="5386726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F63F746-AE99-4997-980F-75776BAC2534}"/>
                </a:ext>
              </a:extLst>
            </p:cNvPr>
            <p:cNvSpPr/>
            <p:nvPr/>
          </p:nvSpPr>
          <p:spPr>
            <a:xfrm>
              <a:off x="6379563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22C746F-A1BD-4876-9547-FB9E131758DA}"/>
                </a:ext>
              </a:extLst>
            </p:cNvPr>
            <p:cNvSpPr/>
            <p:nvPr/>
          </p:nvSpPr>
          <p:spPr>
            <a:xfrm>
              <a:off x="5466211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35540F-D9D6-405E-8BAB-D650DE86F5FC}"/>
                </a:ext>
              </a:extLst>
            </p:cNvPr>
            <p:cNvSpPr/>
            <p:nvPr/>
          </p:nvSpPr>
          <p:spPr>
            <a:xfrm>
              <a:off x="5879934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BB580DF-B91E-42A6-A8FD-E4227B7403FD}"/>
                </a:ext>
              </a:extLst>
            </p:cNvPr>
            <p:cNvSpPr/>
            <p:nvPr/>
          </p:nvSpPr>
          <p:spPr>
            <a:xfrm>
              <a:off x="6461757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9B3007E-CD77-4D37-8EFA-5A941FBBDFE3}"/>
                </a:ext>
              </a:extLst>
            </p:cNvPr>
            <p:cNvSpPr/>
            <p:nvPr/>
          </p:nvSpPr>
          <p:spPr>
            <a:xfrm>
              <a:off x="6875480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C26765B-3410-4EFC-91EA-1B97D3BDA84C}"/>
                </a:ext>
              </a:extLst>
            </p:cNvPr>
            <p:cNvSpPr/>
            <p:nvPr/>
          </p:nvSpPr>
          <p:spPr>
            <a:xfrm>
              <a:off x="7602046" y="5030946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984D833-BEF9-46CF-ABAC-16936AFB72B5}"/>
                </a:ext>
              </a:extLst>
            </p:cNvPr>
            <p:cNvSpPr/>
            <p:nvPr/>
          </p:nvSpPr>
          <p:spPr>
            <a:xfrm>
              <a:off x="7670875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8F12D45-1C5E-4F70-8C2F-DF321CCDFCF9}"/>
                </a:ext>
              </a:extLst>
            </p:cNvPr>
            <p:cNvSpPr/>
            <p:nvPr/>
          </p:nvSpPr>
          <p:spPr>
            <a:xfrm>
              <a:off x="8663712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FFAF670-2CAC-45C5-A3B6-52D3ED0EC80B}"/>
                </a:ext>
              </a:extLst>
            </p:cNvPr>
            <p:cNvSpPr/>
            <p:nvPr/>
          </p:nvSpPr>
          <p:spPr>
            <a:xfrm>
              <a:off x="7750360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849A508-1D9E-4B9E-91B9-86250BFCA2D8}"/>
                </a:ext>
              </a:extLst>
            </p:cNvPr>
            <p:cNvSpPr/>
            <p:nvPr/>
          </p:nvSpPr>
          <p:spPr>
            <a:xfrm>
              <a:off x="8164083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B3FB5B9-A2BF-4050-B119-8A2873EAAD84}"/>
                </a:ext>
              </a:extLst>
            </p:cNvPr>
            <p:cNvSpPr/>
            <p:nvPr/>
          </p:nvSpPr>
          <p:spPr>
            <a:xfrm>
              <a:off x="8745906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B788930F-4FFE-4F33-ADF8-113BC690AF99}"/>
                </a:ext>
              </a:extLst>
            </p:cNvPr>
            <p:cNvSpPr/>
            <p:nvPr/>
          </p:nvSpPr>
          <p:spPr>
            <a:xfrm>
              <a:off x="9159629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247792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660136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072480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484824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247792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660136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072480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484824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247792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660136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072480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484824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247792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660136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072480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484824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192841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2941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449754" y="142586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1987530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399874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1221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24562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1987530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399874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1221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24562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1987530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399874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1221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24562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1987530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399874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1221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24562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264709" y="31782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264709" y="35743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264709" y="3970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264709" y="43663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35294" y="36110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27555" y="37021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3652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3652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3652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3652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6518246" y="3702147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D53CA69-C436-4D14-A79B-2061713A1038}"/>
              </a:ext>
            </a:extLst>
          </p:cNvPr>
          <p:cNvGrpSpPr/>
          <p:nvPr/>
        </p:nvGrpSpPr>
        <p:grpSpPr>
          <a:xfrm>
            <a:off x="7316541" y="3478486"/>
            <a:ext cx="887891" cy="887891"/>
            <a:chOff x="5705856" y="1448622"/>
            <a:chExt cx="573024" cy="573024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4BBE4DC-C4B6-448C-8044-CC59378B987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53D89B-6E07-4D0D-9B6B-617C4B96C63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1FF0FC6-0ED9-4BB5-8061-471CB79855E1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605F343-57A2-4F77-80B4-20A5A62C2B5A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9631650" cy="24252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41263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180939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9AC87AA-0FBC-47C7-91F1-E53F286F7B7E}"/>
              </a:ext>
            </a:extLst>
          </p:cNvPr>
          <p:cNvGrpSpPr/>
          <p:nvPr/>
        </p:nvGrpSpPr>
        <p:grpSpPr>
          <a:xfrm>
            <a:off x="-1249904" y="4101158"/>
            <a:ext cx="9241536" cy="917448"/>
            <a:chOff x="-1033014" y="5998594"/>
            <a:chExt cx="9241536" cy="91744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6ACB01-3AEB-4202-BFEF-12D3E4F9F903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CDD8D-B568-4844-84CB-7DCE0C1CBE38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3613E5-0DA0-4B82-9C68-B835B2E810D4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DBA96E-5C4C-4E07-A091-8E6E215A34F9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CDFA3A-B1FC-4936-8C54-7196738AFDF8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00D41E-9B4D-4EB1-804A-05A667E2DFFA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2699D7-84D9-4996-AECF-F8F428D7E64F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B8FD4D-AB91-4DB0-BE52-92160DC7A264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3B5A95-2196-43F8-A940-B3136E49448E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E4EAC2-7C3E-4128-BE2F-B8A7A19C3E67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460CAF-8698-4397-AE1C-68AFA21D48F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94FF08-18B0-4D26-814A-9193FED29E18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4488AB-9A5B-4A84-99D6-0297B798B1BB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C53909-1C52-46B2-B11E-A287D4C980B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2AF139-1A86-472F-BFD2-8753D7CF7CBA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FED7E2-5C15-4246-9E00-912A006BC68A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1B652-397A-4FCF-BF2D-AC4E05CBEC90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2FA757-293C-4666-949C-4C4D836B5401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8F09FE-10B4-4F93-A20B-B78FCE204D75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356B55-DECC-4D0C-84F1-37C7EFC442B2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888749-DE22-40E8-905F-4EE223FB4494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1CFAF44-5B34-464F-A120-D3F15F9D6E48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195ACB-ECC2-4BBC-A361-D88A7E913E04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1E7DCA-BA21-4A8B-9535-65D2EBD6163A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D1A423-BDB7-4A95-A549-EDCF3FA696BE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7730F80-1FDF-46CB-9753-B73DD8B906A9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6427C9-38EA-415F-BC24-65F8BB78412B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9859C-199A-4EF2-AAAC-D69B84C684CE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14CCF-D17A-487E-BA02-70A2BCFE5AB7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D8B0B0A-17F9-4ACD-A653-B4B12F0615C7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8BCC5FBB-D2B4-4607-9FA1-053D8EB4E2AF}"/>
              </a:ext>
            </a:extLst>
          </p:cNvPr>
          <p:cNvGrpSpPr/>
          <p:nvPr/>
        </p:nvGrpSpPr>
        <p:grpSpPr>
          <a:xfrm>
            <a:off x="-1249904" y="5283028"/>
            <a:ext cx="9241536" cy="917448"/>
            <a:chOff x="-1033014" y="5998594"/>
            <a:chExt cx="9241536" cy="9174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DCCDC9FD-BF45-448D-94A2-7F127C3E9367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1B1B5F2-6F13-4D2E-94D1-6DE891D9E6C4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ADB9F24-6396-484F-9544-8E4BB5569C1D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E6D84CA-0FB3-4B28-8A2D-7B597797F605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FE7A0C9-AA4B-4C70-88EA-27260F1BC1E4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6C5CC41-D07E-44D9-A9EB-EAB6742FC6B4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EC7B6A59-B09E-43F4-A7E0-763E687B19B3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1D7E941-1450-4A41-8C8C-4A77A4678BC9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DE0F31-8537-4B5C-BDC6-A9AB6261D6D3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07E68A6-E281-4213-8EE2-61608974F754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277A738-F294-4D31-96A8-D2354725E3A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A972AD4-4A16-4BA8-8D06-6E6F9DB85889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F97CD70-EA29-4F9C-B260-A83D15094A8D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95EA352-BABE-41F1-92B9-DA5E9062CF8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38BC53E-3A3F-47E2-A765-8BC09C40931E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06CE760-70CC-463A-8315-D5FE35874A65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5DC6875-5347-40EB-AF3F-79AE3895FD76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EBA1A73-FE21-4052-86F6-4EB5DBF6200F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8007F57-D179-4EE0-9DDB-5E3EB14924FC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CBE706E-4860-46E1-989B-BCA49FD8045C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3C7B99C-C49B-4C94-8AB8-CB1F6BA35A99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B482A771-8A7D-4930-89A5-123B55214FC7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CDC15D9-F1BE-4350-ABF6-98E8797E9F27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2842B9E-52EF-4ABE-99BF-120BBB6E3F86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09274E9-F9C7-49FF-98DE-7C48F0C4E061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7658103-ED18-4FB0-A0CF-FBE0EBA7F1A2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0F26A9B-B5B7-4710-A2A1-25B3A9080794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F27AD0B-E23E-4A49-AAC6-8799BD85864A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AA1203E-4B09-44DB-8DC1-1F46014A9116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1C957114-D23D-4764-B948-44F955D2562B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3564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69290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17207" y="3421763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4815825" cy="12126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770457" y="148098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152025" y="149026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770457" y="257577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152025" y="25902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85934C20-9390-487E-89B1-68DEA7AF772A}"/>
              </a:ext>
            </a:extLst>
          </p:cNvPr>
          <p:cNvGrpSpPr/>
          <p:nvPr/>
        </p:nvGrpSpPr>
        <p:grpSpPr>
          <a:xfrm>
            <a:off x="455383" y="5606685"/>
            <a:ext cx="4815825" cy="1212600"/>
            <a:chOff x="315805" y="3916876"/>
            <a:chExt cx="9631650" cy="242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8658D4C-44C8-4A61-BF5D-0486E12FB5BF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9694AA0-8C22-4492-B547-925D2F946669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69E1151-3B50-4C13-AD77-7A4A5802DEF1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CAFE41D-6F1E-4DDA-864B-E01C3B6ABE6A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06933F4-9783-41CE-A3B4-260E5CB4280C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0FE599B-C9FE-439E-A4D5-BCA4B7583CB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34DD71A-B165-48B4-A06B-8073BDFD13EC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9605AAC-517A-484A-8E74-5212A4FE754B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519DC0-EF6F-4DFA-A9FC-04CB463EE606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966DD69-403C-42EB-B493-AA7ABB020EB9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D48C29F-D875-4A07-B39F-FD7AF894F7D3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2DC6481-06B0-41B4-8A8D-E9A60D8AABFB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C8F9DCA-B7DE-4667-8A5C-974009950BD3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8D8503F-0919-411F-9E02-D423AC882F7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799CA06-33E8-40DD-B40D-B85997794464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AC7F5CC-5DA6-4AA2-99D7-75ACDE5BF74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29FF57B-2834-4833-A18B-5D9F34E3C1B3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75FC08C-0BC2-4C03-95A9-BAF88B7B4B2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61F9A25-8E88-4DDD-82E6-F87A58426664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0541309-DB8D-4BD8-9104-4DEE1DEDCCDD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4C8C20B-16CA-4C49-A50A-34DA558764FC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D3E749-A689-439D-BDED-79372F16E8C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E26FF0F-3D40-4D19-8F39-11D4EECAFC42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1A63A5D-2378-45C0-9470-FBE60F62D049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E5ABF-DF41-446D-94E7-DEDDA9AD0674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868F0F2-B8DE-4CB4-825B-FD968CF3455D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FACF0E-4FD8-46AE-9631-EF68ACBAC20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C8E70A3-5F17-4522-BCE2-3FE31650FDD0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759C141-C695-4B1F-88AB-57B4D72B0A6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37D31D0-F8C4-4B73-859A-A8400F974C88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D0F4B7E-6857-4399-9128-8DA0293F4643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4D8FB23-EE21-4D56-84A7-4EC39FA3A801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963C08A-58DB-41DC-A97F-204A1A71352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DD255A0-CB4B-407D-9791-B0456F11D5A0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24E6C91-AAEA-4499-A6E4-CF72F2CB705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1ECC713-6A2B-4BBF-BF61-A8093A2F7F24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D8A709-7D72-4151-AB3C-2BF0B98B4A24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38612AF-0B93-46EE-BED7-59978F9CFB05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144640-A051-42C9-B866-86ADB9FD6F9F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AE89644-FDFF-4E88-995C-81EDC7614F3E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BFAA919-E574-4B49-9C1F-CE2459BCC33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B63CA24-8883-4C60-A731-7A8E4AFCC49E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D4CEC2E-2D9B-40D6-B493-BDB16E4D1B0D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9851B37-DCB6-43A2-BE1E-4DAB6FBF7795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FD07AA39-7018-4203-BA0D-F525E700A146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A72C13D-4215-4CC7-91F6-D009D08F71D6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E1498EE-8B66-414A-8586-1D487F60D0E5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524B046-D9C7-40E7-A2E9-48D189E18231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1146A68-79CA-47B0-8CE9-A2EE2179E0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BF8DF49-E1F4-4A06-AA9D-0F5C45F02139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7A5957-F8FF-4C99-9E82-AD682D633001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7824D92-5CBC-4FBA-8940-3F97108CF536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F79DAC6-1524-49E8-8DEA-349F506BE241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A4AEACF-3E2F-48E1-9E65-B18A8652A6FC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59B6DEA-944B-49F9-B8A9-F8BF30E54EBF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E965A96-BF4F-480E-A985-DB0FE414C50B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75F530B-3723-41E2-9D5D-4E8A9052FBB4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8AAC9D-745F-48EB-A73F-724B7D902460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7EA4B5D-034D-475A-9971-2C238949BEDA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2866D64-2C4C-4277-8C7A-7CF182D6E3B1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2AE9E92-4FDC-4EFC-90BE-A9F42280C7A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A5AF539-4FFE-4EFA-BF22-4D8F3442DD4B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0BA4EFA-F172-4B2C-ACF8-D51B8108C5A0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403026" y="45680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473002" y="582397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1024239" y="2000082"/>
            <a:ext cx="1409368" cy="14155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3292429" y="3185023"/>
            <a:ext cx="2393604" cy="627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0" y="3983680"/>
            <a:ext cx="10301288" cy="2217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9825A54-8C74-431E-ABA5-7617F55289F2}"/>
              </a:ext>
            </a:extLst>
          </p:cNvPr>
          <p:cNvSpPr/>
          <p:nvPr/>
        </p:nvSpPr>
        <p:spPr>
          <a:xfrm>
            <a:off x="76355" y="4042316"/>
            <a:ext cx="10113531" cy="20690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1BD0B95-5BB9-4ED4-9311-8D390C4C9AE3}"/>
              </a:ext>
            </a:extLst>
          </p:cNvPr>
          <p:cNvSpPr/>
          <p:nvPr/>
        </p:nvSpPr>
        <p:spPr>
          <a:xfrm>
            <a:off x="152711" y="4085004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22D0EEE-E84E-45AB-88BD-8E4179D969BE}"/>
              </a:ext>
            </a:extLst>
          </p:cNvPr>
          <p:cNvSpPr/>
          <p:nvPr/>
        </p:nvSpPr>
        <p:spPr>
          <a:xfrm>
            <a:off x="152711" y="5059031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02E542F-2C70-49CE-992C-24892C88D3DC}"/>
              </a:ext>
            </a:extLst>
          </p:cNvPr>
          <p:cNvSpPr/>
          <p:nvPr/>
        </p:nvSpPr>
        <p:spPr>
          <a:xfrm>
            <a:off x="236600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A9DF6897-33C8-4354-9925-B799971B3552}"/>
              </a:ext>
            </a:extLst>
          </p:cNvPr>
          <p:cNvSpPr/>
          <p:nvPr/>
        </p:nvSpPr>
        <p:spPr>
          <a:xfrm>
            <a:off x="5150644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07FCA41-D943-482E-AE1A-2E6A31B67920}"/>
              </a:ext>
            </a:extLst>
          </p:cNvPr>
          <p:cNvSpPr/>
          <p:nvPr/>
        </p:nvSpPr>
        <p:spPr>
          <a:xfrm>
            <a:off x="320489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3478620-4A0E-4A60-8E3B-37A381096552}"/>
              </a:ext>
            </a:extLst>
          </p:cNvPr>
          <p:cNvSpPr/>
          <p:nvPr/>
        </p:nvSpPr>
        <p:spPr>
          <a:xfrm>
            <a:off x="1901361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F61D993-EA84-49E5-B74F-CA7C0C488924}"/>
              </a:ext>
            </a:extLst>
          </p:cNvPr>
          <p:cNvSpPr/>
          <p:nvPr/>
        </p:nvSpPr>
        <p:spPr>
          <a:xfrm>
            <a:off x="3482233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A997DC0-9527-41AD-9095-5F48FA06D45C}"/>
              </a:ext>
            </a:extLst>
          </p:cNvPr>
          <p:cNvSpPr/>
          <p:nvPr/>
        </p:nvSpPr>
        <p:spPr>
          <a:xfrm>
            <a:off x="404378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68038C1-1CDD-4AF1-8D46-28E3E8821E81}"/>
              </a:ext>
            </a:extLst>
          </p:cNvPr>
          <p:cNvSpPr/>
          <p:nvPr/>
        </p:nvSpPr>
        <p:spPr>
          <a:xfrm>
            <a:off x="874774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A9438EC-F42E-48E6-B7E3-C61D281EC3B5}"/>
              </a:ext>
            </a:extLst>
          </p:cNvPr>
          <p:cNvSpPr/>
          <p:nvPr/>
        </p:nvSpPr>
        <p:spPr>
          <a:xfrm>
            <a:off x="1345171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6F75524-4878-4D97-9507-4E86F2FC34E7}"/>
              </a:ext>
            </a:extLst>
          </p:cNvPr>
          <p:cNvSpPr/>
          <p:nvPr/>
        </p:nvSpPr>
        <p:spPr>
          <a:xfrm>
            <a:off x="1981600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7F3A8EB-4806-444D-B1C0-930819330C38}"/>
              </a:ext>
            </a:extLst>
          </p:cNvPr>
          <p:cNvSpPr/>
          <p:nvPr/>
        </p:nvSpPr>
        <p:spPr>
          <a:xfrm>
            <a:off x="2451996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C684D05-88E1-4044-8EDF-806D04207276}"/>
              </a:ext>
            </a:extLst>
          </p:cNvPr>
          <p:cNvSpPr/>
          <p:nvPr/>
        </p:nvSpPr>
        <p:spPr>
          <a:xfrm>
            <a:off x="2922393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F822E1F-8130-4085-B22B-831F5F5B3484}"/>
              </a:ext>
            </a:extLst>
          </p:cNvPr>
          <p:cNvSpPr/>
          <p:nvPr/>
        </p:nvSpPr>
        <p:spPr>
          <a:xfrm>
            <a:off x="3558822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D5F1041-A3CB-4100-B23D-4AFAD452396C}"/>
              </a:ext>
            </a:extLst>
          </p:cNvPr>
          <p:cNvSpPr/>
          <p:nvPr/>
        </p:nvSpPr>
        <p:spPr>
          <a:xfrm>
            <a:off x="4029218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C0BB781-13FF-4AC9-9D55-EBA9F7A04F95}"/>
              </a:ext>
            </a:extLst>
          </p:cNvPr>
          <p:cNvSpPr/>
          <p:nvPr/>
        </p:nvSpPr>
        <p:spPr>
          <a:xfrm>
            <a:off x="4499615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796C410-D6C5-4190-B74A-1B51A0A9CF89}"/>
              </a:ext>
            </a:extLst>
          </p:cNvPr>
          <p:cNvSpPr/>
          <p:nvPr/>
        </p:nvSpPr>
        <p:spPr>
          <a:xfrm>
            <a:off x="5223583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DB80C7D-0AC9-4E1B-958A-1D71B7E4EA92}"/>
              </a:ext>
            </a:extLst>
          </p:cNvPr>
          <p:cNvSpPr/>
          <p:nvPr/>
        </p:nvSpPr>
        <p:spPr>
          <a:xfrm>
            <a:off x="6804455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E350202-1E79-41F1-8B7E-83564CA30A5E}"/>
              </a:ext>
            </a:extLst>
          </p:cNvPr>
          <p:cNvSpPr/>
          <p:nvPr/>
        </p:nvSpPr>
        <p:spPr>
          <a:xfrm>
            <a:off x="8385327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1E2C105-FB40-4DFF-BDCF-B4FB1111DD06}"/>
              </a:ext>
            </a:extLst>
          </p:cNvPr>
          <p:cNvSpPr/>
          <p:nvPr/>
        </p:nvSpPr>
        <p:spPr>
          <a:xfrm>
            <a:off x="5307472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A60B4C1-6044-4538-8E47-B59FC76FA12C}"/>
              </a:ext>
            </a:extLst>
          </p:cNvPr>
          <p:cNvSpPr/>
          <p:nvPr/>
        </p:nvSpPr>
        <p:spPr>
          <a:xfrm>
            <a:off x="5777868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A816351-32FB-4DF8-B251-EADFC7C6EA72}"/>
              </a:ext>
            </a:extLst>
          </p:cNvPr>
          <p:cNvSpPr/>
          <p:nvPr/>
        </p:nvSpPr>
        <p:spPr>
          <a:xfrm>
            <a:off x="6248265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C786736-B161-47E3-A821-4671FD49721F}"/>
              </a:ext>
            </a:extLst>
          </p:cNvPr>
          <p:cNvSpPr/>
          <p:nvPr/>
        </p:nvSpPr>
        <p:spPr>
          <a:xfrm>
            <a:off x="6884694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7CFDF1F-25CB-4EB3-AA3D-B3FB72615A65}"/>
              </a:ext>
            </a:extLst>
          </p:cNvPr>
          <p:cNvSpPr/>
          <p:nvPr/>
        </p:nvSpPr>
        <p:spPr>
          <a:xfrm>
            <a:off x="7355090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168F301-C167-456F-8D66-ABEB6C4B4EEC}"/>
              </a:ext>
            </a:extLst>
          </p:cNvPr>
          <p:cNvSpPr/>
          <p:nvPr/>
        </p:nvSpPr>
        <p:spPr>
          <a:xfrm>
            <a:off x="7825487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5BBD68F-09D9-4AFC-8036-ED27254666E2}"/>
              </a:ext>
            </a:extLst>
          </p:cNvPr>
          <p:cNvSpPr/>
          <p:nvPr/>
        </p:nvSpPr>
        <p:spPr>
          <a:xfrm>
            <a:off x="8461916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8E244E1-8B22-452A-8419-3F7FDCCCA2A0}"/>
              </a:ext>
            </a:extLst>
          </p:cNvPr>
          <p:cNvSpPr/>
          <p:nvPr/>
        </p:nvSpPr>
        <p:spPr>
          <a:xfrm>
            <a:off x="8932312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C5428EF-D25C-4893-A68A-9440674C0A2C}"/>
              </a:ext>
            </a:extLst>
          </p:cNvPr>
          <p:cNvSpPr/>
          <p:nvPr/>
        </p:nvSpPr>
        <p:spPr>
          <a:xfrm>
            <a:off x="9402709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BFC4142-1EA0-4E6D-82BD-E2F39CCA8092}"/>
              </a:ext>
            </a:extLst>
          </p:cNvPr>
          <p:cNvSpPr/>
          <p:nvPr/>
        </p:nvSpPr>
        <p:spPr>
          <a:xfrm>
            <a:off x="225062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A4B47CF-3EB4-4847-8ACA-B469BF584407}"/>
              </a:ext>
            </a:extLst>
          </p:cNvPr>
          <p:cNvSpPr/>
          <p:nvPr/>
        </p:nvSpPr>
        <p:spPr>
          <a:xfrm>
            <a:off x="5139106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A6C5247-8956-4952-94A6-EFCBD462301A}"/>
              </a:ext>
            </a:extLst>
          </p:cNvPr>
          <p:cNvSpPr/>
          <p:nvPr/>
        </p:nvSpPr>
        <p:spPr>
          <a:xfrm>
            <a:off x="308951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A9ED667-E5C2-42AC-912A-47AEF85D4C77}"/>
              </a:ext>
            </a:extLst>
          </p:cNvPr>
          <p:cNvSpPr/>
          <p:nvPr/>
        </p:nvSpPr>
        <p:spPr>
          <a:xfrm>
            <a:off x="1889823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671220-9E91-4F61-9EE0-9C5A58ABB782}"/>
              </a:ext>
            </a:extLst>
          </p:cNvPr>
          <p:cNvSpPr/>
          <p:nvPr/>
        </p:nvSpPr>
        <p:spPr>
          <a:xfrm>
            <a:off x="3470695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742B7540-3BBA-451F-87DD-8B05F5C6DFC1}"/>
              </a:ext>
            </a:extLst>
          </p:cNvPr>
          <p:cNvSpPr/>
          <p:nvPr/>
        </p:nvSpPr>
        <p:spPr>
          <a:xfrm>
            <a:off x="392840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36B4C2A-6685-41DB-8746-152C7145A986}"/>
              </a:ext>
            </a:extLst>
          </p:cNvPr>
          <p:cNvSpPr/>
          <p:nvPr/>
        </p:nvSpPr>
        <p:spPr>
          <a:xfrm>
            <a:off x="863236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DA5FB75-ABC2-48FE-A5DC-9F4728C2E514}"/>
              </a:ext>
            </a:extLst>
          </p:cNvPr>
          <p:cNvSpPr/>
          <p:nvPr/>
        </p:nvSpPr>
        <p:spPr>
          <a:xfrm>
            <a:off x="1333633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45C446F-E88B-44B3-BCF8-BF84CA2CA523}"/>
              </a:ext>
            </a:extLst>
          </p:cNvPr>
          <p:cNvSpPr/>
          <p:nvPr/>
        </p:nvSpPr>
        <p:spPr>
          <a:xfrm>
            <a:off x="1970062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39576E6-29D2-4E3B-AB6F-0C748DF2E866}"/>
              </a:ext>
            </a:extLst>
          </p:cNvPr>
          <p:cNvSpPr/>
          <p:nvPr/>
        </p:nvSpPr>
        <p:spPr>
          <a:xfrm>
            <a:off x="2440458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9941C2F-9FE8-4DA5-9601-6E7E7DFEEA9C}"/>
              </a:ext>
            </a:extLst>
          </p:cNvPr>
          <p:cNvSpPr/>
          <p:nvPr/>
        </p:nvSpPr>
        <p:spPr>
          <a:xfrm>
            <a:off x="2910855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BAB0DF9-2138-46AF-A097-09E5CB509F2C}"/>
              </a:ext>
            </a:extLst>
          </p:cNvPr>
          <p:cNvSpPr/>
          <p:nvPr/>
        </p:nvSpPr>
        <p:spPr>
          <a:xfrm>
            <a:off x="3547284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AFCD577-F403-4D23-89E1-DACCD3F0F4CE}"/>
              </a:ext>
            </a:extLst>
          </p:cNvPr>
          <p:cNvSpPr/>
          <p:nvPr/>
        </p:nvSpPr>
        <p:spPr>
          <a:xfrm>
            <a:off x="4017680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6F52AD-6C4D-4283-A9AE-31BDF2303DC1}"/>
              </a:ext>
            </a:extLst>
          </p:cNvPr>
          <p:cNvSpPr/>
          <p:nvPr/>
        </p:nvSpPr>
        <p:spPr>
          <a:xfrm>
            <a:off x="4488077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419959A-19E2-4507-AA78-528D2B2E9060}"/>
              </a:ext>
            </a:extLst>
          </p:cNvPr>
          <p:cNvSpPr/>
          <p:nvPr/>
        </p:nvSpPr>
        <p:spPr>
          <a:xfrm>
            <a:off x="5212045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EA2CE04-FC14-45B2-9948-3DF6BABC7408}"/>
              </a:ext>
            </a:extLst>
          </p:cNvPr>
          <p:cNvSpPr/>
          <p:nvPr/>
        </p:nvSpPr>
        <p:spPr>
          <a:xfrm>
            <a:off x="6792917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552C9E82-EC52-4D40-9869-7CECE2BC3CDC}"/>
              </a:ext>
            </a:extLst>
          </p:cNvPr>
          <p:cNvSpPr/>
          <p:nvPr/>
        </p:nvSpPr>
        <p:spPr>
          <a:xfrm>
            <a:off x="8373789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E340A00-4FD2-4173-A3CA-E3CD9EED2544}"/>
              </a:ext>
            </a:extLst>
          </p:cNvPr>
          <p:cNvSpPr/>
          <p:nvPr/>
        </p:nvSpPr>
        <p:spPr>
          <a:xfrm>
            <a:off x="5295934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A984F68-0CB9-46AE-A68F-63C3656391B7}"/>
              </a:ext>
            </a:extLst>
          </p:cNvPr>
          <p:cNvSpPr/>
          <p:nvPr/>
        </p:nvSpPr>
        <p:spPr>
          <a:xfrm>
            <a:off x="5766330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6E0D830A-69AA-4903-9D70-D37FE4958303}"/>
              </a:ext>
            </a:extLst>
          </p:cNvPr>
          <p:cNvSpPr/>
          <p:nvPr/>
        </p:nvSpPr>
        <p:spPr>
          <a:xfrm>
            <a:off x="6236727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9E307C7-ABD3-4C7F-B899-85CD00483694}"/>
              </a:ext>
            </a:extLst>
          </p:cNvPr>
          <p:cNvSpPr/>
          <p:nvPr/>
        </p:nvSpPr>
        <p:spPr>
          <a:xfrm>
            <a:off x="6873156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D73A6EF-A008-4A27-93BE-0617A7BAA799}"/>
              </a:ext>
            </a:extLst>
          </p:cNvPr>
          <p:cNvSpPr/>
          <p:nvPr/>
        </p:nvSpPr>
        <p:spPr>
          <a:xfrm>
            <a:off x="7343552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A40FF40-1591-49A2-8A25-6E53F9809D03}"/>
              </a:ext>
            </a:extLst>
          </p:cNvPr>
          <p:cNvSpPr/>
          <p:nvPr/>
        </p:nvSpPr>
        <p:spPr>
          <a:xfrm>
            <a:off x="7813949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B745BED1-5504-4625-86FE-ED6F54E5FBB1}"/>
              </a:ext>
            </a:extLst>
          </p:cNvPr>
          <p:cNvSpPr/>
          <p:nvPr/>
        </p:nvSpPr>
        <p:spPr>
          <a:xfrm>
            <a:off x="8450378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7284D579-AAAB-4F5A-848A-4B5B899CD541}"/>
              </a:ext>
            </a:extLst>
          </p:cNvPr>
          <p:cNvSpPr/>
          <p:nvPr/>
        </p:nvSpPr>
        <p:spPr>
          <a:xfrm>
            <a:off x="8920774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2597A1F5-6EA6-4CFD-A69A-D3D741FE140E}"/>
              </a:ext>
            </a:extLst>
          </p:cNvPr>
          <p:cNvSpPr/>
          <p:nvPr/>
        </p:nvSpPr>
        <p:spPr>
          <a:xfrm>
            <a:off x="9391171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6991" y="1557347"/>
            <a:ext cx="955234" cy="931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10323979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1069035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105673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1423117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9169167" y="4627437"/>
            <a:ext cx="769914" cy="60729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139074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905021" y="530317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874159" y="3483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204619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11FF0C-7788-481F-9925-B806F8AB1D06}"/>
              </a:ext>
            </a:extLst>
          </p:cNvPr>
          <p:cNvSpPr/>
          <p:nvPr/>
        </p:nvSpPr>
        <p:spPr>
          <a:xfrm>
            <a:off x="411801" y="298730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0B4B37-239F-4E8B-B888-876839ED7AD9}"/>
              </a:ext>
            </a:extLst>
          </p:cNvPr>
          <p:cNvSpPr/>
          <p:nvPr/>
        </p:nvSpPr>
        <p:spPr>
          <a:xfrm>
            <a:off x="411801" y="334198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3CE1AB-7C5E-4AE2-94CC-69F1ABF42A2C}"/>
              </a:ext>
            </a:extLst>
          </p:cNvPr>
          <p:cNvSpPr/>
          <p:nvPr/>
        </p:nvSpPr>
        <p:spPr>
          <a:xfrm>
            <a:off x="411801" y="369666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E2D4F92-096A-479E-ABB2-311A2712969F}"/>
              </a:ext>
            </a:extLst>
          </p:cNvPr>
          <p:cNvSpPr/>
          <p:nvPr/>
        </p:nvSpPr>
        <p:spPr>
          <a:xfrm>
            <a:off x="411801" y="40513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66FF5-E55C-4936-AA39-CE6E6CE2DE24}"/>
              </a:ext>
            </a:extLst>
          </p:cNvPr>
          <p:cNvSpPr/>
          <p:nvPr/>
        </p:nvSpPr>
        <p:spPr>
          <a:xfrm>
            <a:off x="771808" y="298786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41A2AD-5DDC-40C8-B6D5-F7D78E2BDBE0}"/>
              </a:ext>
            </a:extLst>
          </p:cNvPr>
          <p:cNvSpPr/>
          <p:nvPr/>
        </p:nvSpPr>
        <p:spPr>
          <a:xfrm>
            <a:off x="771808" y="334254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7CD633-5F3E-4F1D-B0BB-8207B028217E}"/>
              </a:ext>
            </a:extLst>
          </p:cNvPr>
          <p:cNvSpPr/>
          <p:nvPr/>
        </p:nvSpPr>
        <p:spPr>
          <a:xfrm>
            <a:off x="771808" y="369722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B16592-0E89-4DCC-A18D-F56E7418B186}"/>
              </a:ext>
            </a:extLst>
          </p:cNvPr>
          <p:cNvSpPr/>
          <p:nvPr/>
        </p:nvSpPr>
        <p:spPr>
          <a:xfrm>
            <a:off x="771808" y="4051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41088D9-813B-47FA-9039-28090551E4DE}"/>
              </a:ext>
            </a:extLst>
          </p:cNvPr>
          <p:cNvSpPr/>
          <p:nvPr/>
        </p:nvSpPr>
        <p:spPr>
          <a:xfrm>
            <a:off x="1131815" y="298843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53FEBA-3F77-4881-AA4C-3382C7BA6718}"/>
              </a:ext>
            </a:extLst>
          </p:cNvPr>
          <p:cNvSpPr/>
          <p:nvPr/>
        </p:nvSpPr>
        <p:spPr>
          <a:xfrm>
            <a:off x="1131815" y="33431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B6A31F-EFE6-40D7-9186-BF3FCA5BEC5A}"/>
              </a:ext>
            </a:extLst>
          </p:cNvPr>
          <p:cNvSpPr/>
          <p:nvPr/>
        </p:nvSpPr>
        <p:spPr>
          <a:xfrm>
            <a:off x="1131815" y="36977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0DC47B-6D1C-4327-AF69-5774E616985B}"/>
              </a:ext>
            </a:extLst>
          </p:cNvPr>
          <p:cNvSpPr/>
          <p:nvPr/>
        </p:nvSpPr>
        <p:spPr>
          <a:xfrm>
            <a:off x="1131815" y="40524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731483-86DC-4BBC-BB85-6E391359D05B}"/>
              </a:ext>
            </a:extLst>
          </p:cNvPr>
          <p:cNvSpPr/>
          <p:nvPr/>
        </p:nvSpPr>
        <p:spPr>
          <a:xfrm>
            <a:off x="1491822" y="2988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49D73C5-A974-45D3-97EE-FDBC3A3B1594}"/>
              </a:ext>
            </a:extLst>
          </p:cNvPr>
          <p:cNvSpPr/>
          <p:nvPr/>
        </p:nvSpPr>
        <p:spPr>
          <a:xfrm>
            <a:off x="1491822" y="334366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FADE58-7E40-45E1-9AE2-B77AFA92918B}"/>
              </a:ext>
            </a:extLst>
          </p:cNvPr>
          <p:cNvSpPr/>
          <p:nvPr/>
        </p:nvSpPr>
        <p:spPr>
          <a:xfrm>
            <a:off x="1491822" y="369834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DE679-3DBD-4892-9992-0546EC20DBD7}"/>
              </a:ext>
            </a:extLst>
          </p:cNvPr>
          <p:cNvSpPr/>
          <p:nvPr/>
        </p:nvSpPr>
        <p:spPr>
          <a:xfrm>
            <a:off x="1491822" y="405301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F073CD-752D-4956-A7A3-3FB8B6C56D1F}"/>
              </a:ext>
            </a:extLst>
          </p:cNvPr>
          <p:cNvSpPr/>
          <p:nvPr/>
        </p:nvSpPr>
        <p:spPr>
          <a:xfrm>
            <a:off x="1851829" y="298955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7D5468-6A5C-42C5-A17B-11E5FCE13CBF}"/>
              </a:ext>
            </a:extLst>
          </p:cNvPr>
          <p:cNvSpPr/>
          <p:nvPr/>
        </p:nvSpPr>
        <p:spPr>
          <a:xfrm>
            <a:off x="1851829" y="334422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299E8E-4233-48BE-94DB-9E8CD5436599}"/>
              </a:ext>
            </a:extLst>
          </p:cNvPr>
          <p:cNvSpPr/>
          <p:nvPr/>
        </p:nvSpPr>
        <p:spPr>
          <a:xfrm>
            <a:off x="1851829" y="369890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B1270-7967-488B-938E-A46E894BB161}"/>
              </a:ext>
            </a:extLst>
          </p:cNvPr>
          <p:cNvSpPr/>
          <p:nvPr/>
        </p:nvSpPr>
        <p:spPr>
          <a:xfrm>
            <a:off x="1851829" y="40535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10A19B-EC7D-4DAD-AFDB-86EB6DDB5952}"/>
              </a:ext>
            </a:extLst>
          </p:cNvPr>
          <p:cNvSpPr/>
          <p:nvPr/>
        </p:nvSpPr>
        <p:spPr>
          <a:xfrm>
            <a:off x="2211836" y="299011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8D0B46-1F59-44E6-B988-6C8FC8C8FF05}"/>
              </a:ext>
            </a:extLst>
          </p:cNvPr>
          <p:cNvSpPr/>
          <p:nvPr/>
        </p:nvSpPr>
        <p:spPr>
          <a:xfrm>
            <a:off x="2211836" y="33447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76625A-BB77-4BBA-9371-F56CB7E079C9}"/>
              </a:ext>
            </a:extLst>
          </p:cNvPr>
          <p:cNvSpPr/>
          <p:nvPr/>
        </p:nvSpPr>
        <p:spPr>
          <a:xfrm>
            <a:off x="2211836" y="369946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DFD2A9-DE12-4EC0-8C15-D8961B4F8C87}"/>
              </a:ext>
            </a:extLst>
          </p:cNvPr>
          <p:cNvSpPr/>
          <p:nvPr/>
        </p:nvSpPr>
        <p:spPr>
          <a:xfrm>
            <a:off x="2211836" y="405414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1D66BD-A4EF-4350-AA82-0499CC15B7A3}"/>
              </a:ext>
            </a:extLst>
          </p:cNvPr>
          <p:cNvSpPr/>
          <p:nvPr/>
        </p:nvSpPr>
        <p:spPr>
          <a:xfrm>
            <a:off x="2571843" y="29906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207B33-8ADB-4458-9FD9-B5BC9EC07F1B}"/>
              </a:ext>
            </a:extLst>
          </p:cNvPr>
          <p:cNvSpPr/>
          <p:nvPr/>
        </p:nvSpPr>
        <p:spPr>
          <a:xfrm>
            <a:off x="2571843" y="334535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597738-CD8F-498B-9A1C-3326A5F4FA21}"/>
              </a:ext>
            </a:extLst>
          </p:cNvPr>
          <p:cNvSpPr/>
          <p:nvPr/>
        </p:nvSpPr>
        <p:spPr>
          <a:xfrm>
            <a:off x="2571843" y="37000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12AD1-F5B6-4546-90AE-628370676AE6}"/>
              </a:ext>
            </a:extLst>
          </p:cNvPr>
          <p:cNvSpPr/>
          <p:nvPr/>
        </p:nvSpPr>
        <p:spPr>
          <a:xfrm>
            <a:off x="2571843" y="40547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190735-96E6-45D9-8D9A-F9C043842B5C}"/>
              </a:ext>
            </a:extLst>
          </p:cNvPr>
          <p:cNvSpPr/>
          <p:nvPr/>
        </p:nvSpPr>
        <p:spPr>
          <a:xfrm>
            <a:off x="2931850" y="299123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CA59F4-76AD-4847-B2E8-AF95A9CB1D62}"/>
              </a:ext>
            </a:extLst>
          </p:cNvPr>
          <p:cNvSpPr/>
          <p:nvPr/>
        </p:nvSpPr>
        <p:spPr>
          <a:xfrm>
            <a:off x="2931850" y="334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B1890C3-0302-47A2-8FFD-CF5555772B2A}"/>
              </a:ext>
            </a:extLst>
          </p:cNvPr>
          <p:cNvSpPr/>
          <p:nvPr/>
        </p:nvSpPr>
        <p:spPr>
          <a:xfrm>
            <a:off x="2931850" y="370058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B30348-7290-4596-ABBA-CEAE786690E8}"/>
              </a:ext>
            </a:extLst>
          </p:cNvPr>
          <p:cNvSpPr/>
          <p:nvPr/>
        </p:nvSpPr>
        <p:spPr>
          <a:xfrm>
            <a:off x="2931850" y="405526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04C3A26-8A42-4ED1-86B8-99FF083B6415}"/>
              </a:ext>
            </a:extLst>
          </p:cNvPr>
          <p:cNvSpPr/>
          <p:nvPr/>
        </p:nvSpPr>
        <p:spPr>
          <a:xfrm>
            <a:off x="3291857" y="29917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C4E777-6BC3-41FF-B1C5-EFF1A89BAF15}"/>
              </a:ext>
            </a:extLst>
          </p:cNvPr>
          <p:cNvSpPr/>
          <p:nvPr/>
        </p:nvSpPr>
        <p:spPr>
          <a:xfrm>
            <a:off x="3291857" y="334647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40DB83-40C2-4D96-A937-EB4ED0D28ED8}"/>
              </a:ext>
            </a:extLst>
          </p:cNvPr>
          <p:cNvSpPr/>
          <p:nvPr/>
        </p:nvSpPr>
        <p:spPr>
          <a:xfrm>
            <a:off x="3291857" y="370114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92189-17E5-4E3A-817D-BB30EB96B515}"/>
              </a:ext>
            </a:extLst>
          </p:cNvPr>
          <p:cNvSpPr/>
          <p:nvPr/>
        </p:nvSpPr>
        <p:spPr>
          <a:xfrm>
            <a:off x="3291857" y="405582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62411" y="1861565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64591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3097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9735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63729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64591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3097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9735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63729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64591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3097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9735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63729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64591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3097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9735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63729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64591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3097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9735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63729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64591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3097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9735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63729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64591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3097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9735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63729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64591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3097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9735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63729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64591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3097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9735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63729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72E4956-0B84-4247-A2DF-C039C76DD1C0}"/>
              </a:ext>
            </a:extLst>
          </p:cNvPr>
          <p:cNvSpPr/>
          <p:nvPr/>
        </p:nvSpPr>
        <p:spPr>
          <a:xfrm>
            <a:off x="587956" y="1457478"/>
            <a:ext cx="1099136" cy="10515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88477" y="282839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1106678" y="101087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51318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558256" y="4072557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624541" y="4123460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690826" y="4160518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690826" y="5006081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763651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7029588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836476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208849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581222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909301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317657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726014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278505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686861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5095218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647709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6056065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464422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7092907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465280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837653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165732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574088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982445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534936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943292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351649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904140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312497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720853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753635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7019572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826460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198833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571205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899285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307641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715998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268489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676845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5085202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637693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6046049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454406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7082891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455264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827636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155716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564072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972429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524920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933276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341633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894124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302480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710837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1950032" y="1513185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44751" y="276243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406A21-C953-47FC-84D5-C87FEB51546A}"/>
              </a:ext>
            </a:extLst>
          </p:cNvPr>
          <p:cNvSpPr/>
          <p:nvPr/>
        </p:nvSpPr>
        <p:spPr>
          <a:xfrm>
            <a:off x="700545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FAF58-7B35-423A-BD09-A4A251074CF2}"/>
              </a:ext>
            </a:extLst>
          </p:cNvPr>
          <p:cNvSpPr/>
          <p:nvPr/>
        </p:nvSpPr>
        <p:spPr>
          <a:xfrm>
            <a:off x="1129416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0171D08-A721-464C-86EC-000978E5A2A1}"/>
              </a:ext>
            </a:extLst>
          </p:cNvPr>
          <p:cNvSpPr/>
          <p:nvPr/>
        </p:nvSpPr>
        <p:spPr>
          <a:xfrm>
            <a:off x="1558286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1F6E57-76A8-47B9-825F-94337CED6EFD}"/>
              </a:ext>
            </a:extLst>
          </p:cNvPr>
          <p:cNvSpPr/>
          <p:nvPr/>
        </p:nvSpPr>
        <p:spPr>
          <a:xfrm>
            <a:off x="1987158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C5C38A-18B9-4C40-BDB1-4509E6C180E5}"/>
              </a:ext>
            </a:extLst>
          </p:cNvPr>
          <p:cNvSpPr/>
          <p:nvPr/>
        </p:nvSpPr>
        <p:spPr>
          <a:xfrm>
            <a:off x="700545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4241A8-8D6E-46E1-8B34-271A90259BB6}"/>
              </a:ext>
            </a:extLst>
          </p:cNvPr>
          <p:cNvSpPr/>
          <p:nvPr/>
        </p:nvSpPr>
        <p:spPr>
          <a:xfrm>
            <a:off x="112941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68B77C-2293-45D2-9F1C-FDA1079B1683}"/>
              </a:ext>
            </a:extLst>
          </p:cNvPr>
          <p:cNvSpPr/>
          <p:nvPr/>
        </p:nvSpPr>
        <p:spPr>
          <a:xfrm>
            <a:off x="155828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CF53FA-18B9-492B-81B5-52C83C678091}"/>
              </a:ext>
            </a:extLst>
          </p:cNvPr>
          <p:cNvSpPr/>
          <p:nvPr/>
        </p:nvSpPr>
        <p:spPr>
          <a:xfrm>
            <a:off x="1987158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FF1774-0760-42E8-AE11-AD7DAAE76F24}"/>
              </a:ext>
            </a:extLst>
          </p:cNvPr>
          <p:cNvSpPr/>
          <p:nvPr/>
        </p:nvSpPr>
        <p:spPr>
          <a:xfrm>
            <a:off x="700545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9075B69-E6FE-44F1-84C0-265AF8E069C2}"/>
              </a:ext>
            </a:extLst>
          </p:cNvPr>
          <p:cNvSpPr/>
          <p:nvPr/>
        </p:nvSpPr>
        <p:spPr>
          <a:xfrm>
            <a:off x="1129416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221136-43F4-46EE-94A3-B13260B3C4B3}"/>
              </a:ext>
            </a:extLst>
          </p:cNvPr>
          <p:cNvSpPr/>
          <p:nvPr/>
        </p:nvSpPr>
        <p:spPr>
          <a:xfrm>
            <a:off x="1558286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F9F272-F683-4192-A7B9-E063B15960CD}"/>
              </a:ext>
            </a:extLst>
          </p:cNvPr>
          <p:cNvSpPr/>
          <p:nvPr/>
        </p:nvSpPr>
        <p:spPr>
          <a:xfrm>
            <a:off x="1987158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D29B77-D74E-455B-99F2-76AB88E847C1}"/>
              </a:ext>
            </a:extLst>
          </p:cNvPr>
          <p:cNvSpPr/>
          <p:nvPr/>
        </p:nvSpPr>
        <p:spPr>
          <a:xfrm>
            <a:off x="700545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8844D0EA-03B5-4EBD-8786-C7162CF2316D}"/>
              </a:ext>
            </a:extLst>
          </p:cNvPr>
          <p:cNvSpPr/>
          <p:nvPr/>
        </p:nvSpPr>
        <p:spPr>
          <a:xfrm>
            <a:off x="112941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3C65EF6A-8074-4F12-91F0-8716A3F507FE}"/>
              </a:ext>
            </a:extLst>
          </p:cNvPr>
          <p:cNvSpPr/>
          <p:nvPr/>
        </p:nvSpPr>
        <p:spPr>
          <a:xfrm>
            <a:off x="155828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B7E48CCE-2B04-4E7E-B1CF-EE5E0226015A}"/>
              </a:ext>
            </a:extLst>
          </p:cNvPr>
          <p:cNvSpPr/>
          <p:nvPr/>
        </p:nvSpPr>
        <p:spPr>
          <a:xfrm>
            <a:off x="1987158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859D2982-7A43-40EF-BA02-7BE69FECBF03}"/>
              </a:ext>
            </a:extLst>
          </p:cNvPr>
          <p:cNvSpPr/>
          <p:nvPr/>
        </p:nvSpPr>
        <p:spPr>
          <a:xfrm>
            <a:off x="697153" y="401495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B950CBE1-1CEC-4F84-AFBB-730B7725288E}"/>
              </a:ext>
            </a:extLst>
          </p:cNvPr>
          <p:cNvSpPr/>
          <p:nvPr/>
        </p:nvSpPr>
        <p:spPr>
          <a:xfrm>
            <a:off x="697153" y="483644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25582265-7D97-4792-A332-4E7ED856E215}"/>
              </a:ext>
            </a:extLst>
          </p:cNvPr>
          <p:cNvSpPr/>
          <p:nvPr/>
        </p:nvSpPr>
        <p:spPr>
          <a:xfrm>
            <a:off x="1116602" y="3583952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7E2E2131-8E76-4939-8A11-CE094F050914}"/>
              </a:ext>
            </a:extLst>
          </p:cNvPr>
          <p:cNvSpPr/>
          <p:nvPr/>
        </p:nvSpPr>
        <p:spPr>
          <a:xfrm>
            <a:off x="1981130" y="3593155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748613" y="433622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833779" y="441571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935951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239680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3047579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5087815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3127120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4068103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202453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594569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4146004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538119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5147333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6088316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222667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614782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6166217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558332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351309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391545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430850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371832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506183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898299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449734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841849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451063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392045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526396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918512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469947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862062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735090" y="289929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820256" y="297878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922428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5226157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1034056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3074292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1113597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2054580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1188930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1581046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2132481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2524596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3133810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4074793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3209144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3601259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4152694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4544809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5337786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7378022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5417327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6358309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5492660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5884776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6436211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6828326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7437540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8378522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7512873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7904989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8456424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8848539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74247" y="461031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165687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4877895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257127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528676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334797" y="485738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403626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396463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483111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896834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478657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1892380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618946" y="486858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687775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680612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2767260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180983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3762806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176529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4973502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245051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051172" y="485615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120001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112838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199486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613209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195032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608755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335321" y="486735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404150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396987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483635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7897358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479181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8892904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04BB02-FD59-4599-900B-BE975864A770}"/>
              </a:ext>
            </a:extLst>
          </p:cNvPr>
          <p:cNvSpPr/>
          <p:nvPr/>
        </p:nvSpPr>
        <p:spPr>
          <a:xfrm>
            <a:off x="-1326934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D5895E-2050-4DF6-9C3A-90AEA3224CA6}"/>
              </a:ext>
            </a:extLst>
          </p:cNvPr>
          <p:cNvSpPr/>
          <p:nvPr/>
        </p:nvSpPr>
        <p:spPr>
          <a:xfrm>
            <a:off x="-89806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F87595-801A-4E74-9726-35F60A968A33}"/>
              </a:ext>
            </a:extLst>
          </p:cNvPr>
          <p:cNvSpPr/>
          <p:nvPr/>
        </p:nvSpPr>
        <p:spPr>
          <a:xfrm>
            <a:off x="-46919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AB45D2-17D1-4BA6-9B11-F524CEF04AA9}"/>
              </a:ext>
            </a:extLst>
          </p:cNvPr>
          <p:cNvSpPr/>
          <p:nvPr/>
        </p:nvSpPr>
        <p:spPr>
          <a:xfrm>
            <a:off x="-40321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3A2A6-BF8B-4505-8FF9-63BE74B0FA1A}"/>
              </a:ext>
            </a:extLst>
          </p:cNvPr>
          <p:cNvSpPr/>
          <p:nvPr/>
        </p:nvSpPr>
        <p:spPr>
          <a:xfrm>
            <a:off x="-1326934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C20C9E-E3D4-469E-8861-09253CC882CB}"/>
              </a:ext>
            </a:extLst>
          </p:cNvPr>
          <p:cNvSpPr/>
          <p:nvPr/>
        </p:nvSpPr>
        <p:spPr>
          <a:xfrm>
            <a:off x="-89806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2E94BF-0EF8-4C22-8C98-452C870E2A73}"/>
              </a:ext>
            </a:extLst>
          </p:cNvPr>
          <p:cNvSpPr/>
          <p:nvPr/>
        </p:nvSpPr>
        <p:spPr>
          <a:xfrm>
            <a:off x="-46919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9A1172-2BE5-451D-A2B6-96B23B6079B2}"/>
              </a:ext>
            </a:extLst>
          </p:cNvPr>
          <p:cNvSpPr/>
          <p:nvPr/>
        </p:nvSpPr>
        <p:spPr>
          <a:xfrm>
            <a:off x="-40321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D52795-447E-404D-AFCE-EA91D075A1F6}"/>
              </a:ext>
            </a:extLst>
          </p:cNvPr>
          <p:cNvSpPr/>
          <p:nvPr/>
        </p:nvSpPr>
        <p:spPr>
          <a:xfrm>
            <a:off x="-1326934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99A4EF-7B42-456C-A914-0AE783909046}"/>
              </a:ext>
            </a:extLst>
          </p:cNvPr>
          <p:cNvSpPr/>
          <p:nvPr/>
        </p:nvSpPr>
        <p:spPr>
          <a:xfrm>
            <a:off x="-89806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A8D701-9EB7-4E3E-AE82-6285CB675700}"/>
              </a:ext>
            </a:extLst>
          </p:cNvPr>
          <p:cNvSpPr/>
          <p:nvPr/>
        </p:nvSpPr>
        <p:spPr>
          <a:xfrm>
            <a:off x="-46919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8A71A-F6A3-47DF-AAB8-10AB36A37252}"/>
              </a:ext>
            </a:extLst>
          </p:cNvPr>
          <p:cNvSpPr/>
          <p:nvPr/>
        </p:nvSpPr>
        <p:spPr>
          <a:xfrm>
            <a:off x="-40321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431258-240C-4BCF-96F3-EA2A9EC79179}"/>
              </a:ext>
            </a:extLst>
          </p:cNvPr>
          <p:cNvSpPr/>
          <p:nvPr/>
        </p:nvSpPr>
        <p:spPr>
          <a:xfrm>
            <a:off x="-1326934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56C708-4BBD-4DF9-892F-2D99A7884118}"/>
              </a:ext>
            </a:extLst>
          </p:cNvPr>
          <p:cNvSpPr/>
          <p:nvPr/>
        </p:nvSpPr>
        <p:spPr>
          <a:xfrm>
            <a:off x="-89806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0BA16E-6A02-4202-A598-EDB0F59DABEE}"/>
              </a:ext>
            </a:extLst>
          </p:cNvPr>
          <p:cNvSpPr/>
          <p:nvPr/>
        </p:nvSpPr>
        <p:spPr>
          <a:xfrm>
            <a:off x="-46919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5A1C90-2E99-4D83-9BCA-4B881F87B841}"/>
              </a:ext>
            </a:extLst>
          </p:cNvPr>
          <p:cNvSpPr/>
          <p:nvPr/>
        </p:nvSpPr>
        <p:spPr>
          <a:xfrm>
            <a:off x="-40321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293BC-9933-458F-ADF3-88FB8C23D421}"/>
              </a:ext>
            </a:extLst>
          </p:cNvPr>
          <p:cNvSpPr/>
          <p:nvPr/>
        </p:nvSpPr>
        <p:spPr>
          <a:xfrm>
            <a:off x="-472582" y="2584620"/>
            <a:ext cx="861132" cy="8203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775768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188112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600456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2012800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775768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188112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600456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2012800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775768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188112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600456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2012800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775768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188112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600456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2012800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29EB53-7B75-456E-A9A9-9F92F9266204}"/>
              </a:ext>
            </a:extLst>
          </p:cNvPr>
          <p:cNvSpPr/>
          <p:nvPr/>
        </p:nvSpPr>
        <p:spPr>
          <a:xfrm>
            <a:off x="7981259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988ABF-136B-42C0-A54D-42E1C1F9485A}"/>
              </a:ext>
            </a:extLst>
          </p:cNvPr>
          <p:cNvSpPr/>
          <p:nvPr/>
        </p:nvSpPr>
        <p:spPr>
          <a:xfrm>
            <a:off x="8410130" y="27776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FE1250-B35C-4381-855A-33BE969772C5}"/>
              </a:ext>
            </a:extLst>
          </p:cNvPr>
          <p:cNvSpPr/>
          <p:nvPr/>
        </p:nvSpPr>
        <p:spPr>
          <a:xfrm>
            <a:off x="8839000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8CA9B7-54B5-48D4-805A-40E6E6333E57}"/>
              </a:ext>
            </a:extLst>
          </p:cNvPr>
          <p:cNvSpPr/>
          <p:nvPr/>
        </p:nvSpPr>
        <p:spPr>
          <a:xfrm>
            <a:off x="9267872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02DD32-1942-4829-A552-BACC4136BA86}"/>
              </a:ext>
            </a:extLst>
          </p:cNvPr>
          <p:cNvSpPr/>
          <p:nvPr/>
        </p:nvSpPr>
        <p:spPr>
          <a:xfrm>
            <a:off x="7981259" y="319979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16013B-1A31-47FA-9E86-505B02C2A611}"/>
              </a:ext>
            </a:extLst>
          </p:cNvPr>
          <p:cNvSpPr/>
          <p:nvPr/>
        </p:nvSpPr>
        <p:spPr>
          <a:xfrm>
            <a:off x="841013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055E9E-FACE-492E-9D4C-1FFE62CC312D}"/>
              </a:ext>
            </a:extLst>
          </p:cNvPr>
          <p:cNvSpPr/>
          <p:nvPr/>
        </p:nvSpPr>
        <p:spPr>
          <a:xfrm>
            <a:off x="883900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A58EA2-B7E2-4E37-8254-2A8DEF98526D}"/>
              </a:ext>
            </a:extLst>
          </p:cNvPr>
          <p:cNvSpPr/>
          <p:nvPr/>
        </p:nvSpPr>
        <p:spPr>
          <a:xfrm>
            <a:off x="9267872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1E166E-5BEF-4090-9C69-9DBA95AEDA96}"/>
              </a:ext>
            </a:extLst>
          </p:cNvPr>
          <p:cNvSpPr/>
          <p:nvPr/>
        </p:nvSpPr>
        <p:spPr>
          <a:xfrm>
            <a:off x="7981259" y="36219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6BEE83-420D-446F-ABEB-CB52DCF78AC9}"/>
              </a:ext>
            </a:extLst>
          </p:cNvPr>
          <p:cNvSpPr/>
          <p:nvPr/>
        </p:nvSpPr>
        <p:spPr>
          <a:xfrm>
            <a:off x="841013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6CE935C-61FB-4262-A4DC-3859C200F373}"/>
              </a:ext>
            </a:extLst>
          </p:cNvPr>
          <p:cNvSpPr/>
          <p:nvPr/>
        </p:nvSpPr>
        <p:spPr>
          <a:xfrm>
            <a:off x="883900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2266D4-1C7E-484A-8EB3-20F9D98DB424}"/>
              </a:ext>
            </a:extLst>
          </p:cNvPr>
          <p:cNvSpPr/>
          <p:nvPr/>
        </p:nvSpPr>
        <p:spPr>
          <a:xfrm>
            <a:off x="9267872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56D472-8165-46CC-B829-F74A59D2C575}"/>
              </a:ext>
            </a:extLst>
          </p:cNvPr>
          <p:cNvSpPr/>
          <p:nvPr/>
        </p:nvSpPr>
        <p:spPr>
          <a:xfrm>
            <a:off x="7981259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579FE17-3631-4F2D-B3CE-A15C461B1A2B}"/>
              </a:ext>
            </a:extLst>
          </p:cNvPr>
          <p:cNvSpPr/>
          <p:nvPr/>
        </p:nvSpPr>
        <p:spPr>
          <a:xfrm>
            <a:off x="8410130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AEB812-6DBB-4F00-B830-22D79434B65B}"/>
              </a:ext>
            </a:extLst>
          </p:cNvPr>
          <p:cNvSpPr/>
          <p:nvPr/>
        </p:nvSpPr>
        <p:spPr>
          <a:xfrm>
            <a:off x="8839000" y="404417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01F5D6-4190-4FE2-85D3-0314BEC26821}"/>
              </a:ext>
            </a:extLst>
          </p:cNvPr>
          <p:cNvSpPr/>
          <p:nvPr/>
        </p:nvSpPr>
        <p:spPr>
          <a:xfrm>
            <a:off x="9267872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E9F5EF-3769-4145-897E-810B674DCEC3}"/>
              </a:ext>
            </a:extLst>
          </p:cNvPr>
          <p:cNvSpPr/>
          <p:nvPr/>
        </p:nvSpPr>
        <p:spPr>
          <a:xfrm>
            <a:off x="5813833" y="5302695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[1,0,0,2]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BCE07E-6CF7-49CF-AEB3-75BAEB04B81C}"/>
              </a:ext>
            </a:extLst>
          </p:cNvPr>
          <p:cNvSpPr/>
          <p:nvPr/>
        </p:nvSpPr>
        <p:spPr>
          <a:xfrm>
            <a:off x="-1011773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911323-7850-495F-B678-4715CA687054}"/>
              </a:ext>
            </a:extLst>
          </p:cNvPr>
          <p:cNvSpPr/>
          <p:nvPr/>
        </p:nvSpPr>
        <p:spPr>
          <a:xfrm>
            <a:off x="-599429" y="28948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A3E50F0-AFD7-41A6-8163-33F16A51BB4F}"/>
              </a:ext>
            </a:extLst>
          </p:cNvPr>
          <p:cNvSpPr/>
          <p:nvPr/>
        </p:nvSpPr>
        <p:spPr>
          <a:xfrm>
            <a:off x="-1870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04557E-0E4C-4568-86A2-A428F0D84A2B}"/>
              </a:ext>
            </a:extLst>
          </p:cNvPr>
          <p:cNvSpPr/>
          <p:nvPr/>
        </p:nvSpPr>
        <p:spPr>
          <a:xfrm>
            <a:off x="2259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2D0F98-3F51-4675-ACD0-A339C721A03F}"/>
              </a:ext>
            </a:extLst>
          </p:cNvPr>
          <p:cNvSpPr txBox="1"/>
          <p:nvPr/>
        </p:nvSpPr>
        <p:spPr>
          <a:xfrm>
            <a:off x="-1119032" y="252022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46E705-509C-4F7E-AA14-32E32876EC48}"/>
              </a:ext>
            </a:extLst>
          </p:cNvPr>
          <p:cNvSpPr/>
          <p:nvPr/>
        </p:nvSpPr>
        <p:spPr>
          <a:xfrm>
            <a:off x="-1011773" y="330722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503B70-4463-4E0F-A58F-14CDE682856C}"/>
              </a:ext>
            </a:extLst>
          </p:cNvPr>
          <p:cNvSpPr/>
          <p:nvPr/>
        </p:nvSpPr>
        <p:spPr>
          <a:xfrm>
            <a:off x="-599429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F094C3A-A7BF-4BF6-9CB9-D6306D3B265E}"/>
              </a:ext>
            </a:extLst>
          </p:cNvPr>
          <p:cNvSpPr/>
          <p:nvPr/>
        </p:nvSpPr>
        <p:spPr>
          <a:xfrm>
            <a:off x="-1870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9A55102-0818-4479-A0AA-1CBD75541FB2}"/>
              </a:ext>
            </a:extLst>
          </p:cNvPr>
          <p:cNvSpPr/>
          <p:nvPr/>
        </p:nvSpPr>
        <p:spPr>
          <a:xfrm>
            <a:off x="2259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3AA8EF0-F1C9-4880-BF61-E3483CB9E4ED}"/>
              </a:ext>
            </a:extLst>
          </p:cNvPr>
          <p:cNvSpPr/>
          <p:nvPr/>
        </p:nvSpPr>
        <p:spPr>
          <a:xfrm>
            <a:off x="-1011773" y="37195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6CD1C9A-90A4-4CC2-88F9-BD791F2C55F5}"/>
              </a:ext>
            </a:extLst>
          </p:cNvPr>
          <p:cNvSpPr/>
          <p:nvPr/>
        </p:nvSpPr>
        <p:spPr>
          <a:xfrm>
            <a:off x="-599429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550E5B3-9E5A-48DB-9308-61A1D44BD2F9}"/>
              </a:ext>
            </a:extLst>
          </p:cNvPr>
          <p:cNvSpPr/>
          <p:nvPr/>
        </p:nvSpPr>
        <p:spPr>
          <a:xfrm>
            <a:off x="-1870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2B5BBAC-AC6D-4EEB-8E9C-6BF84130B95F}"/>
              </a:ext>
            </a:extLst>
          </p:cNvPr>
          <p:cNvSpPr/>
          <p:nvPr/>
        </p:nvSpPr>
        <p:spPr>
          <a:xfrm>
            <a:off x="2259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08232E1-DDDC-4F76-8BD5-63DAD6AC9F43}"/>
              </a:ext>
            </a:extLst>
          </p:cNvPr>
          <p:cNvSpPr/>
          <p:nvPr/>
        </p:nvSpPr>
        <p:spPr>
          <a:xfrm>
            <a:off x="-1011773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6CCC82B-BF62-407A-BA38-CDF3660AFAC6}"/>
              </a:ext>
            </a:extLst>
          </p:cNvPr>
          <p:cNvSpPr/>
          <p:nvPr/>
        </p:nvSpPr>
        <p:spPr>
          <a:xfrm>
            <a:off x="-599429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F161A1A-6CAA-4CFA-8C81-EA7C09D5809C}"/>
              </a:ext>
            </a:extLst>
          </p:cNvPr>
          <p:cNvSpPr/>
          <p:nvPr/>
        </p:nvSpPr>
        <p:spPr>
          <a:xfrm>
            <a:off x="-187085" y="413191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F5D2127-F781-4966-B70C-E4AD405BE183}"/>
              </a:ext>
            </a:extLst>
          </p:cNvPr>
          <p:cNvSpPr/>
          <p:nvPr/>
        </p:nvSpPr>
        <p:spPr>
          <a:xfrm>
            <a:off x="225985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908154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1320498" y="48286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173284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214591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908154" y="52409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1320498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173284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214591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908154" y="56533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1320498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173284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214591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908154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1320498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1732842" y="60656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2145912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769119" y="442537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8340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3777335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4189679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4602023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5015093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3777335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4189679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460202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501509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3777335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4189679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460202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501509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3777335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4189679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4602023" y="578008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5015093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23D6F90-6F0C-4209-AF95-DCD2CBC5D078}"/>
              </a:ext>
            </a:extLst>
          </p:cNvPr>
          <p:cNvSpPr/>
          <p:nvPr/>
        </p:nvSpPr>
        <p:spPr>
          <a:xfrm>
            <a:off x="6867483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1F50DFA-778C-4B26-8D60-DBCA191F8AB8}"/>
              </a:ext>
            </a:extLst>
          </p:cNvPr>
          <p:cNvSpPr/>
          <p:nvPr/>
        </p:nvSpPr>
        <p:spPr>
          <a:xfrm>
            <a:off x="7279827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BAEDC78-066E-4E2E-9DCC-B94522DE7E03}"/>
              </a:ext>
            </a:extLst>
          </p:cNvPr>
          <p:cNvSpPr/>
          <p:nvPr/>
        </p:nvSpPr>
        <p:spPr>
          <a:xfrm>
            <a:off x="7692171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9087710-3F37-47DE-9405-1055D21EAF88}"/>
              </a:ext>
            </a:extLst>
          </p:cNvPr>
          <p:cNvSpPr/>
          <p:nvPr/>
        </p:nvSpPr>
        <p:spPr>
          <a:xfrm>
            <a:off x="8104515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4598E01-77F1-401A-BDB8-0332F45B8A8E}"/>
              </a:ext>
            </a:extLst>
          </p:cNvPr>
          <p:cNvSpPr/>
          <p:nvPr/>
        </p:nvSpPr>
        <p:spPr>
          <a:xfrm>
            <a:off x="6867483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F858DE7-76CE-45A7-B19F-ADB14F64C838}"/>
              </a:ext>
            </a:extLst>
          </p:cNvPr>
          <p:cNvSpPr/>
          <p:nvPr/>
        </p:nvSpPr>
        <p:spPr>
          <a:xfrm>
            <a:off x="7279827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AA1C188-6EBC-4C02-ABDA-248C57B15421}"/>
              </a:ext>
            </a:extLst>
          </p:cNvPr>
          <p:cNvSpPr/>
          <p:nvPr/>
        </p:nvSpPr>
        <p:spPr>
          <a:xfrm>
            <a:off x="7692171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DE9ACAD-4717-4DB9-9046-5715EE0FDAA6}"/>
              </a:ext>
            </a:extLst>
          </p:cNvPr>
          <p:cNvSpPr/>
          <p:nvPr/>
        </p:nvSpPr>
        <p:spPr>
          <a:xfrm>
            <a:off x="8104515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D0025C28-E0CE-4160-9C56-12E1FD614FA8}"/>
              </a:ext>
            </a:extLst>
          </p:cNvPr>
          <p:cNvSpPr/>
          <p:nvPr/>
        </p:nvSpPr>
        <p:spPr>
          <a:xfrm>
            <a:off x="6867483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15FAFD-AECB-41F5-9EB8-E51C67A05B6F}"/>
              </a:ext>
            </a:extLst>
          </p:cNvPr>
          <p:cNvSpPr/>
          <p:nvPr/>
        </p:nvSpPr>
        <p:spPr>
          <a:xfrm>
            <a:off x="7279827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5317673-3AF0-4CFC-B8C2-1EA6BACC439B}"/>
              </a:ext>
            </a:extLst>
          </p:cNvPr>
          <p:cNvSpPr/>
          <p:nvPr/>
        </p:nvSpPr>
        <p:spPr>
          <a:xfrm>
            <a:off x="7692171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28D782D-6F91-45DF-B465-C48C5424B661}"/>
              </a:ext>
            </a:extLst>
          </p:cNvPr>
          <p:cNvSpPr/>
          <p:nvPr/>
        </p:nvSpPr>
        <p:spPr>
          <a:xfrm>
            <a:off x="8104515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CDC1468-34A5-469C-8A6D-9A5081EE4C49}"/>
              </a:ext>
            </a:extLst>
          </p:cNvPr>
          <p:cNvSpPr/>
          <p:nvPr/>
        </p:nvSpPr>
        <p:spPr>
          <a:xfrm>
            <a:off x="6867483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1122831-ED3B-4365-9CB0-9EABF600AEF5}"/>
              </a:ext>
            </a:extLst>
          </p:cNvPr>
          <p:cNvSpPr/>
          <p:nvPr/>
        </p:nvSpPr>
        <p:spPr>
          <a:xfrm>
            <a:off x="7279827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9553C4D-75FA-4CF6-81F8-EDAF09E56740}"/>
              </a:ext>
            </a:extLst>
          </p:cNvPr>
          <p:cNvSpPr/>
          <p:nvPr/>
        </p:nvSpPr>
        <p:spPr>
          <a:xfrm>
            <a:off x="7692171" y="57637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44C2E9A-2521-4C8D-A1F1-0071940DBC0D}"/>
              </a:ext>
            </a:extLst>
          </p:cNvPr>
          <p:cNvSpPr/>
          <p:nvPr/>
        </p:nvSpPr>
        <p:spPr>
          <a:xfrm>
            <a:off x="8104515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77DE04E-E89C-414D-A46D-C39665A27C5E}"/>
              </a:ext>
            </a:extLst>
          </p:cNvPr>
          <p:cNvSpPr/>
          <p:nvPr/>
        </p:nvSpPr>
        <p:spPr>
          <a:xfrm>
            <a:off x="6867483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BEC62CB-9165-4F74-8E64-3484BBCA363C}"/>
              </a:ext>
            </a:extLst>
          </p:cNvPr>
          <p:cNvSpPr/>
          <p:nvPr/>
        </p:nvSpPr>
        <p:spPr>
          <a:xfrm>
            <a:off x="7279827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40A1B97-1212-4814-8EB4-831D2DE12204}"/>
              </a:ext>
            </a:extLst>
          </p:cNvPr>
          <p:cNvSpPr/>
          <p:nvPr/>
        </p:nvSpPr>
        <p:spPr>
          <a:xfrm>
            <a:off x="7692171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AB2E0DA-C6C2-41B1-AA19-38531E1B3701}"/>
              </a:ext>
            </a:extLst>
          </p:cNvPr>
          <p:cNvSpPr/>
          <p:nvPr/>
        </p:nvSpPr>
        <p:spPr>
          <a:xfrm>
            <a:off x="8104515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E60891D-5A88-457B-BD78-0D8EDE65E786}"/>
              </a:ext>
            </a:extLst>
          </p:cNvPr>
          <p:cNvSpPr/>
          <p:nvPr/>
        </p:nvSpPr>
        <p:spPr>
          <a:xfrm>
            <a:off x="6455139" y="459201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50F462A-F1F4-4673-89C5-A12DF288BA5C}"/>
              </a:ext>
            </a:extLst>
          </p:cNvPr>
          <p:cNvSpPr/>
          <p:nvPr/>
        </p:nvSpPr>
        <p:spPr>
          <a:xfrm>
            <a:off x="6455139" y="498803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51207F1-9B37-4ACA-B7BC-704333BC69C0}"/>
              </a:ext>
            </a:extLst>
          </p:cNvPr>
          <p:cNvSpPr/>
          <p:nvPr/>
        </p:nvSpPr>
        <p:spPr>
          <a:xfrm>
            <a:off x="6455139" y="538406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1EA3BF2-931E-42D1-9E96-CFC39DCBA8E7}"/>
              </a:ext>
            </a:extLst>
          </p:cNvPr>
          <p:cNvSpPr/>
          <p:nvPr/>
        </p:nvSpPr>
        <p:spPr>
          <a:xfrm>
            <a:off x="6455139" y="578008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B8D3C9-72EB-40F4-B170-DF9D887ADFC0}"/>
              </a:ext>
            </a:extLst>
          </p:cNvPr>
          <p:cNvSpPr txBox="1"/>
          <p:nvPr/>
        </p:nvSpPr>
        <p:spPr>
          <a:xfrm>
            <a:off x="7146894" y="615979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3974488" y="61470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AB69972-87EF-4EFF-BFD8-E6693D34D8EC}"/>
              </a:ext>
            </a:extLst>
          </p:cNvPr>
          <p:cNvSpPr txBox="1"/>
          <p:nvPr/>
        </p:nvSpPr>
        <p:spPr>
          <a:xfrm>
            <a:off x="8777032" y="4432132"/>
            <a:ext cx="3413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[[[[0. 1. 2.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4. 0.]]]]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25326" y="1565030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1159512" y="3389312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9E649-B4A6-41B3-A61B-21699FC29449}"/>
              </a:ext>
            </a:extLst>
          </p:cNvPr>
          <p:cNvSpPr txBox="1"/>
          <p:nvPr/>
        </p:nvSpPr>
        <p:spPr>
          <a:xfrm>
            <a:off x="625326" y="98473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mini_batch_size=100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3362936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3362937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336293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FF21B-4067-4AB1-AAD4-2C4A0765E8A5}"/>
              </a:ext>
            </a:extLst>
          </p:cNvPr>
          <p:cNvSpPr txBox="1"/>
          <p:nvPr/>
        </p:nvSpPr>
        <p:spPr>
          <a:xfrm>
            <a:off x="4370053" y="1914488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30*12*12,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59478" y="18506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94E70-AC32-4AAE-AE3C-B092595F7686}"/>
              </a:ext>
            </a:extLst>
          </p:cNvPr>
          <p:cNvSpPr txBox="1"/>
          <p:nvPr/>
        </p:nvSpPr>
        <p:spPr>
          <a:xfrm>
            <a:off x="1856809" y="1914489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7D2AE-DA5D-4F89-81F7-721A82FDD5D1}"/>
              </a:ext>
            </a:extLst>
          </p:cNvPr>
          <p:cNvSpPr txBox="1"/>
          <p:nvPr/>
        </p:nvSpPr>
        <p:spPr>
          <a:xfrm>
            <a:off x="5707798" y="269926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55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962900" y="938453"/>
            <a:ext cx="1655679" cy="7969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989464" y="2046428"/>
            <a:ext cx="1524884" cy="1077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CAB9E54-C558-430F-B04F-084E396E332E}"/>
              </a:ext>
            </a:extLst>
          </p:cNvPr>
          <p:cNvSpPr/>
          <p:nvPr/>
        </p:nvSpPr>
        <p:spPr>
          <a:xfrm>
            <a:off x="8694821" y="133693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4E84BE-17CD-447B-BC1D-F2DA7ACB6325}"/>
              </a:ext>
            </a:extLst>
          </p:cNvPr>
          <p:cNvSpPr/>
          <p:nvPr/>
        </p:nvSpPr>
        <p:spPr>
          <a:xfrm>
            <a:off x="7562786" y="264373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61832" y="3203640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053169" y="598939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217011" y="583231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5932842" y="4971488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162985" y="475194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398060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77180" y="1488364"/>
            <a:ext cx="1065290" cy="1059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77180" y="1488364"/>
            <a:ext cx="1065290" cy="217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/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blipFill>
                <a:blip r:embed="rId44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586705" y="104725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30841" y="3396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4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4" cy="7013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31.3%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8013700" y="15321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947240" y="28547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4BD521-D518-47F7-83C6-65AC543AD36C}"/>
              </a:ext>
            </a:extLst>
          </p:cNvPr>
          <p:cNvCxnSpPr>
            <a:cxnSpLocks/>
          </p:cNvCxnSpPr>
          <p:nvPr/>
        </p:nvCxnSpPr>
        <p:spPr>
          <a:xfrm flipH="1">
            <a:off x="5289884" y="946484"/>
            <a:ext cx="2294022" cy="203734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stCxn id="9" idx="4"/>
          </p:cNvCxnSpPr>
          <p:nvPr/>
        </p:nvCxnSpPr>
        <p:spPr>
          <a:xfrm>
            <a:off x="6983605" y="1490464"/>
            <a:ext cx="0" cy="316831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819000" y="1648879"/>
            <a:ext cx="0" cy="211832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607375" y="1807295"/>
            <a:ext cx="0" cy="15129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/>
          <p:nvPr/>
        </p:nvCxnSpPr>
        <p:spPr>
          <a:xfrm>
            <a:off x="5607744" y="2397105"/>
            <a:ext cx="0" cy="316831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</p:cNvCxnSpPr>
          <p:nvPr/>
        </p:nvCxnSpPr>
        <p:spPr>
          <a:xfrm>
            <a:off x="5785795" y="2311300"/>
            <a:ext cx="0" cy="211832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</p:cNvCxnSpPr>
          <p:nvPr/>
        </p:nvCxnSpPr>
        <p:spPr>
          <a:xfrm>
            <a:off x="5939129" y="2244345"/>
            <a:ext cx="0" cy="15129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0FCC73-8884-4322-BAAC-4823528B54A5}"/>
              </a:ext>
            </a:extLst>
          </p:cNvPr>
          <p:cNvSpPr/>
          <p:nvPr/>
        </p:nvSpPr>
        <p:spPr>
          <a:xfrm>
            <a:off x="7218947" y="421907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08BAD9-354F-4AEA-9A70-4DC8DA0BCD38}"/>
              </a:ext>
            </a:extLst>
          </p:cNvPr>
          <p:cNvSpPr/>
          <p:nvPr/>
        </p:nvSpPr>
        <p:spPr>
          <a:xfrm>
            <a:off x="7077679" y="452155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178CB39-5233-4A26-92C2-2EE6C18C7B7C}"/>
              </a:ext>
            </a:extLst>
          </p:cNvPr>
          <p:cNvSpPr/>
          <p:nvPr/>
        </p:nvSpPr>
        <p:spPr>
          <a:xfrm>
            <a:off x="6965274" y="4771032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88F5CB8-300D-4E0A-9BE2-B709B8E5D56A}"/>
              </a:ext>
            </a:extLst>
          </p:cNvPr>
          <p:cNvSpPr/>
          <p:nvPr/>
        </p:nvSpPr>
        <p:spPr>
          <a:xfrm>
            <a:off x="6837665" y="495473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0D1C4D6-EAB5-4940-AA37-7D019446F5B2}"/>
              </a:ext>
            </a:extLst>
          </p:cNvPr>
          <p:cNvSpPr/>
          <p:nvPr/>
        </p:nvSpPr>
        <p:spPr>
          <a:xfrm>
            <a:off x="6714900" y="5110512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389F4C6-26A3-4367-A8CE-D56AE7BB996A}"/>
              </a:ext>
            </a:extLst>
          </p:cNvPr>
          <p:cNvSpPr/>
          <p:nvPr/>
        </p:nvSpPr>
        <p:spPr>
          <a:xfrm>
            <a:off x="6582553" y="521880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79EA517-04E6-45A7-BFBC-BA431BF8E4A3}"/>
              </a:ext>
            </a:extLst>
          </p:cNvPr>
          <p:cNvSpPr/>
          <p:nvPr/>
        </p:nvSpPr>
        <p:spPr>
          <a:xfrm>
            <a:off x="6487406" y="5284977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F432047-F511-4A16-A60A-35379994265B}"/>
              </a:ext>
            </a:extLst>
          </p:cNvPr>
          <p:cNvSpPr/>
          <p:nvPr/>
        </p:nvSpPr>
        <p:spPr>
          <a:xfrm>
            <a:off x="5719009" y="424654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H="1" flipV="1">
            <a:off x="5351015" y="3681568"/>
            <a:ext cx="1003667" cy="18380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47F57D0-3889-421B-830E-16B12820B288}"/>
              </a:ext>
            </a:extLst>
          </p:cNvPr>
          <p:cNvSpPr/>
          <p:nvPr/>
        </p:nvSpPr>
        <p:spPr>
          <a:xfrm>
            <a:off x="5818871" y="445538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A11751-D2D7-40F6-BB89-5F6CC9ED9974}"/>
              </a:ext>
            </a:extLst>
          </p:cNvPr>
          <p:cNvSpPr/>
          <p:nvPr/>
        </p:nvSpPr>
        <p:spPr>
          <a:xfrm>
            <a:off x="5917445" y="465043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E05F7AE-866A-437C-B66E-8579CF8B8972}"/>
              </a:ext>
            </a:extLst>
          </p:cNvPr>
          <p:cNvSpPr/>
          <p:nvPr/>
        </p:nvSpPr>
        <p:spPr>
          <a:xfrm>
            <a:off x="6030845" y="484548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611DE7D-E514-4974-8D52-F9B249643A0B}"/>
              </a:ext>
            </a:extLst>
          </p:cNvPr>
          <p:cNvSpPr/>
          <p:nvPr/>
        </p:nvSpPr>
        <p:spPr>
          <a:xfrm>
            <a:off x="6158088" y="5015558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A36220B-A053-401B-8443-1A121F7AAF45}"/>
              </a:ext>
            </a:extLst>
          </p:cNvPr>
          <p:cNvSpPr/>
          <p:nvPr/>
        </p:nvSpPr>
        <p:spPr>
          <a:xfrm>
            <a:off x="6269908" y="5155927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9F25585-4D53-4441-8AFF-0D897F8BFBE7}"/>
              </a:ext>
            </a:extLst>
          </p:cNvPr>
          <p:cNvSpPr/>
          <p:nvPr/>
        </p:nvSpPr>
        <p:spPr>
          <a:xfrm>
            <a:off x="6377455" y="5244441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13A0DD2-DEDE-4627-B0DC-B88BF787925F}"/>
              </a:ext>
            </a:extLst>
          </p:cNvPr>
          <p:cNvSpPr/>
          <p:nvPr/>
        </p:nvSpPr>
        <p:spPr>
          <a:xfrm>
            <a:off x="1415716" y="340287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5371475" y="3693199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75" y="3693199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794823" y="4300728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405856" y="465365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2957417" y="481808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3420148" y="492703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3932897" y="503676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EA4F0A-C1B6-46B9-9EE2-B18C1CD316BC}"/>
              </a:ext>
            </a:extLst>
          </p:cNvPr>
          <p:cNvSpPr txBox="1"/>
          <p:nvPr/>
        </p:nvSpPr>
        <p:spPr>
          <a:xfrm>
            <a:off x="5710981" y="1466206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 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295FB-3F9F-4267-B631-DAE66463219C}"/>
              </a:ext>
            </a:extLst>
          </p:cNvPr>
          <p:cNvSpPr txBox="1"/>
          <p:nvPr/>
        </p:nvSpPr>
        <p:spPr>
          <a:xfrm>
            <a:off x="7955265" y="259266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7B845D-6EE5-4D96-8298-E95ED3C15F80}"/>
              </a:ext>
            </a:extLst>
          </p:cNvPr>
          <p:cNvSpPr txBox="1"/>
          <p:nvPr/>
        </p:nvSpPr>
        <p:spPr>
          <a:xfrm>
            <a:off x="7279251" y="3848814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24BB8-C93B-4E97-BB82-DA5B0DA61F75}"/>
              </a:ext>
            </a:extLst>
          </p:cNvPr>
          <p:cNvSpPr txBox="1"/>
          <p:nvPr/>
        </p:nvSpPr>
        <p:spPr>
          <a:xfrm>
            <a:off x="6738567" y="243410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F3AB2A-FB87-421C-B89B-5B99CB62D194}"/>
              </a:ext>
            </a:extLst>
          </p:cNvPr>
          <p:cNvSpPr txBox="1"/>
          <p:nvPr/>
        </p:nvSpPr>
        <p:spPr>
          <a:xfrm>
            <a:off x="5252767" y="239913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94E842-026D-4B57-8771-5BDDA3D7E097}"/>
              </a:ext>
            </a:extLst>
          </p:cNvPr>
          <p:cNvSpPr txBox="1"/>
          <p:nvPr/>
        </p:nvSpPr>
        <p:spPr>
          <a:xfrm>
            <a:off x="5295322" y="345628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num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38912" y="1054608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9A8D92CA-17CD-4A75-A9A2-9FD81F54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32" y="3781275"/>
            <a:ext cx="475886" cy="4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A6FBF-4200-4E1B-9E9D-C6F7AC39CEDE}"/>
              </a:ext>
            </a:extLst>
          </p:cNvPr>
          <p:cNvSpPr txBox="1"/>
          <p:nvPr/>
        </p:nvSpPr>
        <p:spPr>
          <a:xfrm>
            <a:off x="7231620" y="3784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329B96-03E4-41FE-A86B-08BAAD04E8BC}"/>
              </a:ext>
            </a:extLst>
          </p:cNvPr>
          <p:cNvSpPr/>
          <p:nvPr/>
        </p:nvSpPr>
        <p:spPr>
          <a:xfrm>
            <a:off x="7894479" y="379779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386519-DE83-47A9-90D7-377F30FE8E24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61218" y="4007839"/>
            <a:ext cx="93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A371777A-84F0-4183-BEAD-5D95649F055B}"/>
              </a:ext>
            </a:extLst>
          </p:cNvPr>
          <p:cNvSpPr/>
          <p:nvPr/>
        </p:nvSpPr>
        <p:spPr>
          <a:xfrm>
            <a:off x="9671234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895FBE-BCC0-4624-BD3D-3926776FE0EB}"/>
              </a:ext>
            </a:extLst>
          </p:cNvPr>
          <p:cNvCxnSpPr>
            <a:cxnSpLocks/>
            <a:stCxn id="8" idx="6"/>
            <a:endCxn id="35" idx="1"/>
          </p:cNvCxnSpPr>
          <p:nvPr/>
        </p:nvCxnSpPr>
        <p:spPr>
          <a:xfrm>
            <a:off x="8314572" y="4007839"/>
            <a:ext cx="593926" cy="28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6FE40-1C4A-4C9C-B2DE-76A4ECAAFB2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0091327" y="4444448"/>
            <a:ext cx="970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3E8B3E-16CA-4040-AD66-365B42548717}"/>
              </a:ext>
            </a:extLst>
          </p:cNvPr>
          <p:cNvSpPr txBox="1"/>
          <p:nvPr/>
        </p:nvSpPr>
        <p:spPr>
          <a:xfrm>
            <a:off x="8499594" y="392090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8980D-4854-4EA5-A63D-CEB39840B034}"/>
              </a:ext>
            </a:extLst>
          </p:cNvPr>
          <p:cNvSpPr txBox="1"/>
          <p:nvPr/>
        </p:nvSpPr>
        <p:spPr>
          <a:xfrm>
            <a:off x="10335986" y="422509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/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blipFill>
                <a:blip r:embed="rId4"/>
                <a:stretch>
                  <a:fillRect l="-3704" r="-3704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/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blipFill>
                <a:blip r:embed="rId5"/>
                <a:stretch>
                  <a:fillRect l="-3704" r="-3704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836AEEB-71B3-4EE1-846C-B273084C61DE}"/>
              </a:ext>
            </a:extLst>
          </p:cNvPr>
          <p:cNvSpPr txBox="1"/>
          <p:nvPr/>
        </p:nvSpPr>
        <p:spPr>
          <a:xfrm>
            <a:off x="6015743" y="3126677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913FDB-5BBE-4894-BBC9-78A5E3C28B69}"/>
              </a:ext>
            </a:extLst>
          </p:cNvPr>
          <p:cNvCxnSpPr>
            <a:stCxn id="17" idx="3"/>
          </p:cNvCxnSpPr>
          <p:nvPr/>
        </p:nvCxnSpPr>
        <p:spPr>
          <a:xfrm>
            <a:off x="6881686" y="3257482"/>
            <a:ext cx="664117" cy="2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C0E73C-BBDE-42D3-9AA3-E634DB0FEC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545803" y="3281958"/>
            <a:ext cx="410198" cy="57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2A7846-56B4-446D-AFDC-1146A81AA2DF}"/>
              </a:ext>
            </a:extLst>
          </p:cNvPr>
          <p:cNvSpPr txBox="1"/>
          <p:nvPr/>
        </p:nvSpPr>
        <p:spPr>
          <a:xfrm>
            <a:off x="7666578" y="331711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A9AAA-340C-4F48-8C4D-404AE943F010}"/>
              </a:ext>
            </a:extLst>
          </p:cNvPr>
          <p:cNvSpPr txBox="1"/>
          <p:nvPr/>
        </p:nvSpPr>
        <p:spPr>
          <a:xfrm>
            <a:off x="6496014" y="582926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071AAAB-DDA0-4814-A818-331BA4528B3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062195" y="5960065"/>
            <a:ext cx="1737154" cy="28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7777D7-65E9-45D9-9A99-FD99635332EA}"/>
              </a:ext>
            </a:extLst>
          </p:cNvPr>
          <p:cNvCxnSpPr>
            <a:cxnSpLocks/>
            <a:stCxn id="35" idx="6"/>
            <a:endCxn id="10" idx="2"/>
          </p:cNvCxnSpPr>
          <p:nvPr/>
        </p:nvCxnSpPr>
        <p:spPr>
          <a:xfrm>
            <a:off x="9267069" y="4444448"/>
            <a:ext cx="40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464BF4-DBB5-4635-B136-81084BEA47FA}"/>
              </a:ext>
            </a:extLst>
          </p:cNvPr>
          <p:cNvSpPr txBox="1"/>
          <p:nvPr/>
        </p:nvSpPr>
        <p:spPr>
          <a:xfrm>
            <a:off x="8247319" y="565594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856C1152-7E0F-44D1-A94E-13F1B1AE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92" y="4717840"/>
            <a:ext cx="734091" cy="49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392F479-546B-46C1-87AE-2AE058AA3D82}"/>
              </a:ext>
            </a:extLst>
          </p:cNvPr>
          <p:cNvSpPr/>
          <p:nvPr/>
        </p:nvSpPr>
        <p:spPr>
          <a:xfrm>
            <a:off x="7899404" y="4756524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/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blipFill>
                <a:blip r:embed="rId7"/>
                <a:stretch>
                  <a:fillRect r="-3571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510F2E-3407-4ABC-A09C-49A5ACD65740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>
            <a:off x="7163683" y="4966570"/>
            <a:ext cx="73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5634D9-26A4-4826-82E1-A4B81397B9D5}"/>
              </a:ext>
            </a:extLst>
          </p:cNvPr>
          <p:cNvSpPr txBox="1"/>
          <p:nvPr/>
        </p:nvSpPr>
        <p:spPr>
          <a:xfrm>
            <a:off x="7328806" y="470198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C86E56-D1B9-48CC-AD80-5A21B89956EA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7569119" y="5115095"/>
            <a:ext cx="391806" cy="26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508561-7C37-4110-AA13-368E9463D2B3}"/>
              </a:ext>
            </a:extLst>
          </p:cNvPr>
          <p:cNvCxnSpPr/>
          <p:nvPr/>
        </p:nvCxnSpPr>
        <p:spPr>
          <a:xfrm flipV="1">
            <a:off x="7204077" y="5377657"/>
            <a:ext cx="3754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36CE050-560F-48A6-BEB2-C66B2DBD49A6}"/>
              </a:ext>
            </a:extLst>
          </p:cNvPr>
          <p:cNvSpPr txBox="1"/>
          <p:nvPr/>
        </p:nvSpPr>
        <p:spPr>
          <a:xfrm>
            <a:off x="7638189" y="504615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C0154-60C2-432C-84F6-551AFD9609EB}"/>
              </a:ext>
            </a:extLst>
          </p:cNvPr>
          <p:cNvSpPr txBox="1"/>
          <p:nvPr/>
        </p:nvSpPr>
        <p:spPr>
          <a:xfrm>
            <a:off x="6281235" y="523600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BBF404-2612-4CA2-8836-8DC5CE2290D2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8314572" y="4592973"/>
            <a:ext cx="593926" cy="35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8896D72-B803-45F1-B403-4ABC1DFB0F07}"/>
              </a:ext>
            </a:extLst>
          </p:cNvPr>
          <p:cNvSpPr/>
          <p:nvPr/>
        </p:nvSpPr>
        <p:spPr>
          <a:xfrm>
            <a:off x="8846977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/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blipFill>
                <a:blip r:embed="rId8"/>
                <a:stretch>
                  <a:fillRect l="-3448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996B9C6-06C5-46E3-8087-6779C06CF86B}"/>
              </a:ext>
            </a:extLst>
          </p:cNvPr>
          <p:cNvSpPr txBox="1"/>
          <p:nvPr/>
        </p:nvSpPr>
        <p:spPr>
          <a:xfrm>
            <a:off x="8358658" y="4563425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0DE483-57DA-4CDE-BABF-52FC07BC96B1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799349" y="4592973"/>
            <a:ext cx="933406" cy="13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5FF07E-4D45-468A-B0A6-162FF77C8672}"/>
              </a:ext>
            </a:extLst>
          </p:cNvPr>
          <p:cNvSpPr txBox="1"/>
          <p:nvPr/>
        </p:nvSpPr>
        <p:spPr>
          <a:xfrm>
            <a:off x="10415227" y="450494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92A716-E8B7-4D33-8851-A53F704CEB23}"/>
              </a:ext>
            </a:extLst>
          </p:cNvPr>
          <p:cNvSpPr/>
          <p:nvPr/>
        </p:nvSpPr>
        <p:spPr>
          <a:xfrm>
            <a:off x="9246107" y="4570125"/>
            <a:ext cx="389066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5B8D37-D84D-4795-A27F-297438957E42}"/>
              </a:ext>
            </a:extLst>
          </p:cNvPr>
          <p:cNvSpPr/>
          <p:nvPr/>
        </p:nvSpPr>
        <p:spPr>
          <a:xfrm>
            <a:off x="7302845" y="611246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84B44-B966-4079-93F9-115AD8591B69}"/>
              </a:ext>
            </a:extLst>
          </p:cNvPr>
          <p:cNvSpPr/>
          <p:nvPr/>
        </p:nvSpPr>
        <p:spPr>
          <a:xfrm>
            <a:off x="8512151" y="495430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499C76-A293-4742-8A70-6D864719A137}"/>
              </a:ext>
            </a:extLst>
          </p:cNvPr>
          <p:cNvSpPr/>
          <p:nvPr/>
        </p:nvSpPr>
        <p:spPr>
          <a:xfrm>
            <a:off x="8311176" y="427439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D61628-9A7D-4930-ABC0-5366E6A5CB0D}"/>
              </a:ext>
            </a:extLst>
          </p:cNvPr>
          <p:cNvSpPr/>
          <p:nvPr/>
        </p:nvSpPr>
        <p:spPr>
          <a:xfrm>
            <a:off x="7226671" y="412685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6D664C-4002-46A0-A444-094C56FC87CC}"/>
              </a:ext>
            </a:extLst>
          </p:cNvPr>
          <p:cNvSpPr/>
          <p:nvPr/>
        </p:nvSpPr>
        <p:spPr>
          <a:xfrm>
            <a:off x="7176119" y="3419886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5F6990F-F24D-4522-841F-E0A011731C26}"/>
              </a:ext>
            </a:extLst>
          </p:cNvPr>
          <p:cNvSpPr/>
          <p:nvPr/>
        </p:nvSpPr>
        <p:spPr>
          <a:xfrm>
            <a:off x="7288235" y="5070843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CD66AD-0EA9-41D7-BD4F-4F445D059463}"/>
              </a:ext>
            </a:extLst>
          </p:cNvPr>
          <p:cNvSpPr/>
          <p:nvPr/>
        </p:nvSpPr>
        <p:spPr>
          <a:xfrm>
            <a:off x="7302845" y="5505604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F1FCC2-B241-4EE0-BB75-A0DDD65218B3}"/>
              </a:ext>
            </a:extLst>
          </p:cNvPr>
          <p:cNvCxnSpPr>
            <a:cxnSpLocks/>
          </p:cNvCxnSpPr>
          <p:nvPr/>
        </p:nvCxnSpPr>
        <p:spPr>
          <a:xfrm flipH="1">
            <a:off x="10091327" y="4522165"/>
            <a:ext cx="9704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DB1F602-9944-41D9-B1F3-87836984C851}"/>
              </a:ext>
            </a:extLst>
          </p:cNvPr>
          <p:cNvCxnSpPr>
            <a:cxnSpLocks/>
          </p:cNvCxnSpPr>
          <p:nvPr/>
        </p:nvCxnSpPr>
        <p:spPr>
          <a:xfrm flipH="1">
            <a:off x="9266052" y="4504949"/>
            <a:ext cx="4211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48D6A3-1C68-4A7D-8F04-30C45156AD03}"/>
              </a:ext>
            </a:extLst>
          </p:cNvPr>
          <p:cNvCxnSpPr>
            <a:cxnSpLocks/>
          </p:cNvCxnSpPr>
          <p:nvPr/>
        </p:nvCxnSpPr>
        <p:spPr>
          <a:xfrm flipH="1" flipV="1">
            <a:off x="8318773" y="4089470"/>
            <a:ext cx="546121" cy="2562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987458-4AE5-4504-9A47-605970F390E6}"/>
              </a:ext>
            </a:extLst>
          </p:cNvPr>
          <p:cNvCxnSpPr>
            <a:cxnSpLocks/>
          </p:cNvCxnSpPr>
          <p:nvPr/>
        </p:nvCxnSpPr>
        <p:spPr>
          <a:xfrm flipH="1">
            <a:off x="8327174" y="4648193"/>
            <a:ext cx="600732" cy="3696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16D6B8-9518-432B-8CF5-3A0734A91E8D}"/>
              </a:ext>
            </a:extLst>
          </p:cNvPr>
          <p:cNvCxnSpPr>
            <a:cxnSpLocks/>
          </p:cNvCxnSpPr>
          <p:nvPr/>
        </p:nvCxnSpPr>
        <p:spPr>
          <a:xfrm flipH="1">
            <a:off x="6914660" y="4069941"/>
            <a:ext cx="989195" cy="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96818F5-D04F-4A97-B5D8-DCD8E514189E}"/>
              </a:ext>
            </a:extLst>
          </p:cNvPr>
          <p:cNvCxnSpPr>
            <a:cxnSpLocks/>
          </p:cNvCxnSpPr>
          <p:nvPr/>
        </p:nvCxnSpPr>
        <p:spPr>
          <a:xfrm flipH="1">
            <a:off x="7150916" y="5044569"/>
            <a:ext cx="752939" cy="69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659AED7-1E92-4A3B-A795-E0B9E743BFAE}"/>
              </a:ext>
            </a:extLst>
          </p:cNvPr>
          <p:cNvCxnSpPr>
            <a:cxnSpLocks/>
          </p:cNvCxnSpPr>
          <p:nvPr/>
        </p:nvCxnSpPr>
        <p:spPr>
          <a:xfrm flipH="1">
            <a:off x="8818008" y="4636882"/>
            <a:ext cx="967331" cy="143947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3BD038E-24DF-4A92-A69F-ABED73092F44}"/>
              </a:ext>
            </a:extLst>
          </p:cNvPr>
          <p:cNvCxnSpPr>
            <a:cxnSpLocks/>
          </p:cNvCxnSpPr>
          <p:nvPr/>
        </p:nvCxnSpPr>
        <p:spPr>
          <a:xfrm flipH="1" flipV="1">
            <a:off x="7180322" y="6063904"/>
            <a:ext cx="1637687" cy="5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C83F0AD-B7BB-4481-8EFD-447962F1E0CE}"/>
              </a:ext>
            </a:extLst>
          </p:cNvPr>
          <p:cNvCxnSpPr>
            <a:cxnSpLocks/>
          </p:cNvCxnSpPr>
          <p:nvPr/>
        </p:nvCxnSpPr>
        <p:spPr>
          <a:xfrm flipH="1">
            <a:off x="7571008" y="5156505"/>
            <a:ext cx="424293" cy="28146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1319A98-BF53-4A71-AFFF-FEFB5BE0ACDB}"/>
              </a:ext>
            </a:extLst>
          </p:cNvPr>
          <p:cNvCxnSpPr>
            <a:cxnSpLocks/>
          </p:cNvCxnSpPr>
          <p:nvPr/>
        </p:nvCxnSpPr>
        <p:spPr>
          <a:xfrm flipH="1">
            <a:off x="7205528" y="5439273"/>
            <a:ext cx="383379" cy="35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69A029-13B1-4CBC-B394-AEDCFEE41DDF}"/>
              </a:ext>
            </a:extLst>
          </p:cNvPr>
          <p:cNvCxnSpPr>
            <a:cxnSpLocks/>
          </p:cNvCxnSpPr>
          <p:nvPr/>
        </p:nvCxnSpPr>
        <p:spPr>
          <a:xfrm flipH="1" flipV="1">
            <a:off x="7515406" y="3339272"/>
            <a:ext cx="400078" cy="56535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A7BC6B4-1444-4823-B629-7916CC495E75}"/>
              </a:ext>
            </a:extLst>
          </p:cNvPr>
          <p:cNvCxnSpPr>
            <a:cxnSpLocks/>
          </p:cNvCxnSpPr>
          <p:nvPr/>
        </p:nvCxnSpPr>
        <p:spPr>
          <a:xfrm flipH="1">
            <a:off x="7171920" y="3347447"/>
            <a:ext cx="358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C025A9-17BE-409A-9776-23681AB6B733}"/>
              </a:ext>
            </a:extLst>
          </p:cNvPr>
          <p:cNvSpPr txBox="1"/>
          <p:nvPr/>
        </p:nvSpPr>
        <p:spPr>
          <a:xfrm>
            <a:off x="9263515" y="421062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/>
          <p:nvPr/>
        </p:nvCxnSpPr>
        <p:spPr>
          <a:xfrm>
            <a:off x="4530251" y="1969008"/>
            <a:ext cx="22881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922008" y="1381396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967644" y="909809"/>
            <a:ext cx="1667783" cy="14375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65376</TotalTime>
  <Words>15549</Words>
  <Application>Microsoft Office PowerPoint</Application>
  <PresentationFormat>사용자 지정</PresentationFormat>
  <Paragraphs>5070</Paragraphs>
  <Slides>219</Slides>
  <Notes>216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219</vt:i4>
      </vt:variant>
    </vt:vector>
  </HeadingPairs>
  <TitlesOfParts>
    <vt:vector size="230" baseType="lpstr">
      <vt:lpstr>Cambria Math</vt:lpstr>
      <vt:lpstr>Consolas</vt:lpstr>
      <vt:lpstr>맑은 고딕</vt:lpstr>
      <vt:lpstr>Candara</vt:lpstr>
      <vt:lpstr>Microsoft Sans Serif</vt:lpstr>
      <vt:lpstr>고도 M</vt:lpstr>
      <vt:lpstr>굴림</vt:lpstr>
      <vt:lpstr>맑은 고딕</vt:lpstr>
      <vt:lpstr>Arial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3617</cp:revision>
  <dcterms:created xsi:type="dcterms:W3CDTF">2008-02-04T08:04:25Z</dcterms:created>
  <dcterms:modified xsi:type="dcterms:W3CDTF">2020-11-28T08:45:47Z</dcterms:modified>
</cp:coreProperties>
</file>